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3" r:id="rId1"/>
    <p:sldMasterId id="2147483782" r:id="rId2"/>
  </p:sldMasterIdLst>
  <p:notesMasterIdLst>
    <p:notesMasterId r:id="rId8"/>
  </p:notesMasterIdLst>
  <p:handoutMasterIdLst>
    <p:handoutMasterId r:id="rId9"/>
  </p:handoutMasterIdLst>
  <p:sldIdLst>
    <p:sldId id="5635" r:id="rId3"/>
    <p:sldId id="5636" r:id="rId4"/>
    <p:sldId id="3075" r:id="rId5"/>
    <p:sldId id="5632" r:id="rId6"/>
    <p:sldId id="5634" r:id="rId7"/>
  </p:sldIdLst>
  <p:sldSz cx="12195175" cy="6858000"/>
  <p:notesSz cx="6858000" cy="9144000"/>
  <p:defaultTex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1" userDrawn="1">
          <p15:clr>
            <a:srgbClr val="A4A3A4"/>
          </p15:clr>
        </p15:guide>
        <p15:guide id="2" orient="horz" pos="216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00195A"/>
    <a:srgbClr val="FF0000"/>
    <a:srgbClr val="0F46A7"/>
    <a:srgbClr val="970A82"/>
    <a:srgbClr val="FF3399"/>
    <a:srgbClr val="FFFFFF"/>
    <a:srgbClr val="FEE3A1"/>
    <a:srgbClr val="FFF1D0"/>
    <a:srgbClr val="FFF8E7"/>
    <a:srgbClr val="FECE5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EE3AC6-77CE-244D-933E-B3A29EA05B85}" v="27" dt="2019-09-06T06:01:09.707"/>
  </p1510:revLst>
</p1510:revInfo>
</file>

<file path=ppt/tableStyles.xml><?xml version="1.0" encoding="utf-8"?>
<a:tblStyleLst xmlns:a="http://schemas.openxmlformats.org/drawingml/2006/main" def="{2D5ABB26-0587-4C30-8999-92F81FD0307C}">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93" autoAdjust="0"/>
    <p:restoredTop sz="88707" autoAdjust="0"/>
  </p:normalViewPr>
  <p:slideViewPr>
    <p:cSldViewPr snapToGrid="0" showGuides="1">
      <p:cViewPr varScale="1">
        <p:scale>
          <a:sx n="112" d="100"/>
          <a:sy n="112" d="100"/>
        </p:scale>
        <p:origin x="552" y="184"/>
      </p:cViewPr>
      <p:guideLst>
        <p:guide pos="3841"/>
        <p:guide orient="horz" pos="2160"/>
      </p:guideLst>
    </p:cSldViewPr>
  </p:slideViewPr>
  <p:outlineViewPr>
    <p:cViewPr>
      <p:scale>
        <a:sx n="33" d="100"/>
        <a:sy n="33" d="100"/>
      </p:scale>
      <p:origin x="0" y="-8357"/>
    </p:cViewPr>
  </p:outlineViewPr>
  <p:notesTextViewPr>
    <p:cViewPr>
      <p:scale>
        <a:sx n="100" d="100"/>
        <a:sy n="100" d="100"/>
      </p:scale>
      <p:origin x="0" y="0"/>
    </p:cViewPr>
  </p:notesTextViewPr>
  <p:sorterViewPr>
    <p:cViewPr varScale="1">
      <p:scale>
        <a:sx n="1" d="1"/>
        <a:sy n="1" d="1"/>
      </p:scale>
      <p:origin x="0" y="0"/>
    </p:cViewPr>
  </p:sorterViewPr>
  <p:notesViewPr>
    <p:cSldViewPr snapToGrid="0" showGuides="1">
      <p:cViewPr varScale="1">
        <p:scale>
          <a:sx n="92" d="100"/>
          <a:sy n="92" d="100"/>
        </p:scale>
        <p:origin x="4042" y="7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openxmlformats.org/officeDocument/2006/relationships/tableStyles" Target="tableStyle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theme" Target="theme/theme1.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viewProps" Target="viewProps.xml"/><Relationship Id="rId5" Type="http://schemas.openxmlformats.org/officeDocument/2006/relationships/slide" Target="slides/slide3.xml"/><Relationship Id="rId10"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handoutMaster" Target="handoutMasters/handoutMaster1.xml"/><Relationship Id="rId14" Type="http://schemas.microsoft.com/office/2015/10/relationships/revisionInfo" Target="revisionInfo.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1943100" y="8685213"/>
            <a:ext cx="2971800" cy="457200"/>
          </a:xfrm>
          <a:prstGeom prst="rect">
            <a:avLst/>
          </a:prstGeom>
        </p:spPr>
        <p:txBody>
          <a:bodyPr vert="horz" lIns="91440" tIns="45720" rIns="91440" bIns="45720" rtlCol="0" anchor="b"/>
          <a:lstStyle>
            <a:lvl1pPr algn="r">
              <a:defRPr sz="1200"/>
            </a:lvl1pPr>
          </a:lstStyle>
          <a:p>
            <a:pPr algn="ctr"/>
            <a:fld id="{47855BD9-AF71-426C-9B9B-B0E52B88852E}" type="slidenum">
              <a:rPr lang="de-DE" sz="1000" smtClean="0"/>
              <a:pPr algn="ctr"/>
              <a:t>‹#›</a:t>
            </a:fld>
            <a:endParaRPr lang="de-DE" sz="1000" dirty="0"/>
          </a:p>
        </p:txBody>
      </p:sp>
    </p:spTree>
    <p:extLst>
      <p:ext uri="{BB962C8B-B14F-4D97-AF65-F5344CB8AC3E}">
        <p14:creationId xmlns:p14="http://schemas.microsoft.com/office/powerpoint/2010/main" val="23599324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547688" y="612775"/>
            <a:ext cx="5762625" cy="3241675"/>
          </a:xfrm>
          <a:prstGeom prst="rect">
            <a:avLst/>
          </a:prstGeom>
          <a:noFill/>
          <a:ln w="12700">
            <a:solidFill>
              <a:prstClr val="black"/>
            </a:solidFill>
          </a:ln>
        </p:spPr>
        <p:txBody>
          <a:bodyPr vert="horz" lIns="91440" tIns="45720" rIns="91440" bIns="45720" rtlCol="0" anchor="ctr"/>
          <a:lstStyle/>
          <a:p>
            <a:endParaRPr lang="de-DE" dirty="0"/>
          </a:p>
        </p:txBody>
      </p:sp>
      <p:sp>
        <p:nvSpPr>
          <p:cNvPr id="5" name="Notes Placeholder 4"/>
          <p:cNvSpPr>
            <a:spLocks noGrp="1"/>
          </p:cNvSpPr>
          <p:nvPr>
            <p:ph type="body" sz="quarter" idx="3"/>
          </p:nvPr>
        </p:nvSpPr>
        <p:spPr>
          <a:xfrm>
            <a:off x="549000" y="4120162"/>
            <a:ext cx="5760000" cy="4563560"/>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p:txBody>
      </p:sp>
      <p:sp>
        <p:nvSpPr>
          <p:cNvPr id="7" name="Slide Number Placeholder 6"/>
          <p:cNvSpPr>
            <a:spLocks noGrp="1"/>
          </p:cNvSpPr>
          <p:nvPr>
            <p:ph type="sldNum" sz="quarter" idx="5"/>
          </p:nvPr>
        </p:nvSpPr>
        <p:spPr>
          <a:xfrm>
            <a:off x="2957512" y="8935722"/>
            <a:ext cx="942976" cy="205358"/>
          </a:xfrm>
          <a:prstGeom prst="rect">
            <a:avLst/>
          </a:prstGeom>
        </p:spPr>
        <p:txBody>
          <a:bodyPr vert="horz" lIns="91440" tIns="45720" rIns="91440" bIns="45720" rtlCol="0" anchor="b"/>
          <a:lstStyle>
            <a:lvl1pPr algn="ctr">
              <a:defRPr sz="800"/>
            </a:lvl1pPr>
          </a:lstStyle>
          <a:p>
            <a:fld id="{7D8C2C35-2B8A-446E-BEC0-FD36716C29AC}" type="slidenum">
              <a:rPr lang="de-DE" smtClean="0"/>
              <a:pPr/>
              <a:t>‹#›</a:t>
            </a:fld>
            <a:endParaRPr lang="de-DE" dirty="0"/>
          </a:p>
        </p:txBody>
      </p:sp>
    </p:spTree>
    <p:extLst>
      <p:ext uri="{BB962C8B-B14F-4D97-AF65-F5344CB8AC3E}">
        <p14:creationId xmlns:p14="http://schemas.microsoft.com/office/powerpoint/2010/main" val="2847385487"/>
      </p:ext>
    </p:extLst>
  </p:cSld>
  <p:clrMap bg1="lt1" tx1="dk1" bg2="lt2" tx2="dk2" accent1="accent1" accent2="accent2" accent3="accent3" accent4="accent4" accent5="accent5" accent6="accent6" hlink="hlink" folHlink="folHlink"/>
  <p:notesStyle>
    <a:lvl1pPr marL="0" algn="l" defTabSz="1088776" rtl="0" eaLnBrk="1" latinLnBrk="0" hangingPunct="1">
      <a:defRPr sz="1400" kern="1200">
        <a:solidFill>
          <a:schemeClr val="tx1"/>
        </a:solidFill>
        <a:latin typeface="+mn-lt"/>
        <a:ea typeface="+mn-ea"/>
        <a:cs typeface="+mn-cs"/>
      </a:defRPr>
    </a:lvl1pPr>
    <a:lvl2pPr marL="180000" indent="-180000" algn="l" defTabSz="1088776" rtl="0" eaLnBrk="1" latinLnBrk="0" hangingPunct="1">
      <a:buClr>
        <a:schemeClr val="accent1"/>
      </a:buClr>
      <a:buSzPct val="100000"/>
      <a:buFont typeface="Wingdings" pitchFamily="2" charset="2"/>
      <a:buChar char=""/>
      <a:defRPr sz="1400" kern="1200">
        <a:solidFill>
          <a:schemeClr val="tx1"/>
        </a:solidFill>
        <a:latin typeface="+mn-lt"/>
        <a:ea typeface="+mn-ea"/>
        <a:cs typeface="+mn-cs"/>
      </a:defRPr>
    </a:lvl2pPr>
    <a:lvl3pPr marL="360000" indent="-180000" algn="l" defTabSz="1088776" rtl="0" eaLnBrk="1" latinLnBrk="0" hangingPunct="1">
      <a:buClr>
        <a:schemeClr val="accent2"/>
      </a:buClr>
      <a:buSzPct val="80000"/>
      <a:buFont typeface="Symbol" pitchFamily="18" charset="2"/>
      <a:buChar char="-"/>
      <a:defRPr sz="1200" kern="1200">
        <a:solidFill>
          <a:schemeClr val="tx1"/>
        </a:solidFill>
        <a:latin typeface="+mn-lt"/>
        <a:ea typeface="+mn-ea"/>
        <a:cs typeface="+mn-cs"/>
      </a:defRPr>
    </a:lvl3pPr>
    <a:lvl4pPr marL="674815" indent="-158780" algn="l" defTabSz="1088776" rtl="0" eaLnBrk="1" latinLnBrk="0" hangingPunct="1">
      <a:buClr>
        <a:schemeClr val="accent2"/>
      </a:buClr>
      <a:buFont typeface="Arial" pitchFamily="34" charset="0"/>
      <a:buChar char="–"/>
      <a:defRPr sz="1200" kern="1200">
        <a:solidFill>
          <a:schemeClr val="tx1"/>
        </a:solidFill>
        <a:latin typeface="+mn-lt"/>
        <a:ea typeface="+mn-ea"/>
        <a:cs typeface="+mn-cs"/>
      </a:defRPr>
    </a:lvl4pPr>
    <a:lvl5pPr marL="2177552" algn="l" defTabSz="1088776" rtl="0" eaLnBrk="1" latinLnBrk="0" hangingPunct="1">
      <a:defRPr sz="1400" kern="1200">
        <a:solidFill>
          <a:schemeClr val="tx1"/>
        </a:solidFill>
        <a:latin typeface="+mn-lt"/>
        <a:ea typeface="+mn-ea"/>
        <a:cs typeface="+mn-cs"/>
      </a:defRPr>
    </a:lvl5pPr>
    <a:lvl6pPr marL="2721940" algn="l" defTabSz="1088776" rtl="0" eaLnBrk="1" latinLnBrk="0" hangingPunct="1">
      <a:defRPr sz="1400" kern="1200">
        <a:solidFill>
          <a:schemeClr val="tx1"/>
        </a:solidFill>
        <a:latin typeface="+mn-lt"/>
        <a:ea typeface="+mn-ea"/>
        <a:cs typeface="+mn-cs"/>
      </a:defRPr>
    </a:lvl6pPr>
    <a:lvl7pPr marL="3266328" algn="l" defTabSz="1088776" rtl="0" eaLnBrk="1" latinLnBrk="0" hangingPunct="1">
      <a:defRPr sz="1400" kern="1200">
        <a:solidFill>
          <a:schemeClr val="tx1"/>
        </a:solidFill>
        <a:latin typeface="+mn-lt"/>
        <a:ea typeface="+mn-ea"/>
        <a:cs typeface="+mn-cs"/>
      </a:defRPr>
    </a:lvl7pPr>
    <a:lvl8pPr marL="3810716" algn="l" defTabSz="1088776" rtl="0" eaLnBrk="1" latinLnBrk="0" hangingPunct="1">
      <a:defRPr sz="1400" kern="1200">
        <a:solidFill>
          <a:schemeClr val="tx1"/>
        </a:solidFill>
        <a:latin typeface="+mn-lt"/>
        <a:ea typeface="+mn-ea"/>
        <a:cs typeface="+mn-cs"/>
      </a:defRPr>
    </a:lvl8pPr>
    <a:lvl9pPr marL="4355104" algn="l" defTabSz="1088776" rtl="0" eaLnBrk="1" latinLnBrk="0" hangingPunct="1">
      <a:defRPr sz="1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en-US" smtClean="0"/>
              <a:pPr/>
              <a:t>3</a:t>
            </a:fld>
            <a:endParaRPr lang="en-US" dirty="0"/>
          </a:p>
        </p:txBody>
      </p:sp>
    </p:spTree>
    <p:extLst>
      <p:ext uri="{BB962C8B-B14F-4D97-AF65-F5344CB8AC3E}">
        <p14:creationId xmlns:p14="http://schemas.microsoft.com/office/powerpoint/2010/main" val="26986530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SaaS + attached integration</a:t>
            </a:r>
          </a:p>
        </p:txBody>
      </p:sp>
      <p:sp>
        <p:nvSpPr>
          <p:cNvPr id="4" name="Slide Number Placeholder 3"/>
          <p:cNvSpPr>
            <a:spLocks noGrp="1"/>
          </p:cNvSpPr>
          <p:nvPr>
            <p:ph type="sldNum" sz="quarter" idx="10"/>
          </p:nvPr>
        </p:nvSpPr>
        <p:spPr/>
        <p:txBody>
          <a:bodyPr/>
          <a:lstStyle/>
          <a:p>
            <a:fld id="{7D8C2C35-2B8A-446E-BEC0-FD36716C29AC}" type="slidenum">
              <a:rPr lang="en-US" smtClean="0"/>
              <a:pPr/>
              <a:t>4</a:t>
            </a:fld>
            <a:endParaRPr lang="en-US" dirty="0"/>
          </a:p>
        </p:txBody>
      </p:sp>
    </p:spTree>
    <p:extLst>
      <p:ext uri="{BB962C8B-B14F-4D97-AF65-F5344CB8AC3E}">
        <p14:creationId xmlns:p14="http://schemas.microsoft.com/office/powerpoint/2010/main" val="47094773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hyperlink" Target="https://www.sap.com/copyright" TargetMode="External"/><Relationship Id="rId7" Type="http://schemas.openxmlformats.org/officeDocument/2006/relationships/hyperlink" Target="https://www.youtube.com/user/SAP" TargetMode="External"/><Relationship Id="rId12"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3.png"/><Relationship Id="rId11" Type="http://schemas.openxmlformats.org/officeDocument/2006/relationships/hyperlink" Target="https://www.facebook.com/SAP" TargetMode="External"/><Relationship Id="rId5" Type="http://schemas.openxmlformats.org/officeDocument/2006/relationships/hyperlink" Target="https://www.linkedin.com/company/sap" TargetMode="External"/><Relationship Id="rId10" Type="http://schemas.openxmlformats.org/officeDocument/2006/relationships/image" Target="../media/image5.png"/><Relationship Id="rId4" Type="http://schemas.openxmlformats.org/officeDocument/2006/relationships/hyperlink" Target="https://www.sap.com/registration/contact.html" TargetMode="External"/><Relationship Id="rId9" Type="http://schemas.openxmlformats.org/officeDocument/2006/relationships/hyperlink" Target="https://twitter.com/sap" TargetMode="External"/></Relationships>
</file>

<file path=ppt/slideLayouts/_rels/slideLayout24.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1.png"/><Relationship Id="rId7" Type="http://schemas.openxmlformats.org/officeDocument/2006/relationships/hyperlink" Target="https://www.youtube.com/user/SAP" TargetMode="External"/><Relationship Id="rId12" Type="http://schemas.openxmlformats.org/officeDocument/2006/relationships/image" Target="../media/image6.png"/><Relationship Id="rId2" Type="http://schemas.openxmlformats.org/officeDocument/2006/relationships/hyperlink" Target="https://www.sap.com/germany/registration/contact.html" TargetMode="External"/><Relationship Id="rId1" Type="http://schemas.openxmlformats.org/officeDocument/2006/relationships/slideMaster" Target="../slideMasters/slideMaster1.xml"/><Relationship Id="rId6" Type="http://schemas.openxmlformats.org/officeDocument/2006/relationships/image" Target="../media/image3.png"/><Relationship Id="rId11" Type="http://schemas.openxmlformats.org/officeDocument/2006/relationships/hyperlink" Target="https://www.facebook.com/SAP" TargetMode="External"/><Relationship Id="rId5" Type="http://schemas.openxmlformats.org/officeDocument/2006/relationships/hyperlink" Target="https://www.linkedin.com/company/sap" TargetMode="External"/><Relationship Id="rId10" Type="http://schemas.openxmlformats.org/officeDocument/2006/relationships/image" Target="../media/image5.png"/><Relationship Id="rId4" Type="http://schemas.openxmlformats.org/officeDocument/2006/relationships/hyperlink" Target="https://www.sap.com/corporate/de/legal/copyright.html" TargetMode="External"/><Relationship Id="rId9" Type="http://schemas.openxmlformats.org/officeDocument/2006/relationships/hyperlink" Target="https://twitter.com/sap" TargetMode="Externa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 with Image or Illustration">
    <p:bg>
      <p:bgRef idx="1001">
        <a:schemeClr val="bg1"/>
      </p:bgRef>
    </p:bg>
    <p:spTree>
      <p:nvGrpSpPr>
        <p:cNvPr id="1" name=""/>
        <p:cNvGrpSpPr/>
        <p:nvPr/>
      </p:nvGrpSpPr>
      <p:grpSpPr>
        <a:xfrm>
          <a:off x="0" y="0"/>
          <a:ext cx="0" cy="0"/>
          <a:chOff x="0" y="0"/>
          <a:chExt cx="0" cy="0"/>
        </a:xfrm>
      </p:grpSpPr>
      <p:pic>
        <p:nvPicPr>
          <p:cNvPr id="6" name="SAP Logo" descr="SAP Logo" title="SAP Logo"/>
          <p:cNvPicPr>
            <a:picLocks noChangeAspect="1"/>
          </p:cNvPicPr>
          <p:nvPr userDrawn="1"/>
        </p:nvPicPr>
        <p:blipFill>
          <a:blip r:embed="rId2"/>
          <a:stretch>
            <a:fillRect/>
          </a:stretch>
        </p:blipFill>
        <p:spPr>
          <a:xfrm>
            <a:off x="9949255" y="6217668"/>
            <a:ext cx="1963635" cy="360000"/>
          </a:xfrm>
          <a:prstGeom prst="rect">
            <a:avLst/>
          </a:prstGeom>
        </p:spPr>
      </p:pic>
      <p:sp>
        <p:nvSpPr>
          <p:cNvPr id="13" name="Classification"/>
          <p:cNvSpPr txBox="1"/>
          <p:nvPr userDrawn="1"/>
        </p:nvSpPr>
        <p:spPr>
          <a:xfrm>
            <a:off x="288000" y="5769666"/>
            <a:ext cx="4204855" cy="138499"/>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a:t>PUBLIC</a:t>
            </a:r>
            <a:endParaRPr lang="en-US" sz="900" b="0" dirty="0"/>
          </a:p>
        </p:txBody>
      </p:sp>
      <p:sp>
        <p:nvSpPr>
          <p:cNvPr id="19" name="Speaker"/>
          <p:cNvSpPr>
            <a:spLocks noGrp="1"/>
          </p:cNvSpPr>
          <p:nvPr userDrawn="1">
            <p:ph type="subTitle" idx="1" hasCustomPrompt="1"/>
          </p:nvPr>
        </p:nvSpPr>
        <p:spPr bwMode="black">
          <a:xfrm>
            <a:off x="288000" y="5130489"/>
            <a:ext cx="10899174"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2019</a:t>
            </a:r>
          </a:p>
        </p:txBody>
      </p:sp>
      <p:sp>
        <p:nvSpPr>
          <p:cNvPr id="3" name="Title"/>
          <p:cNvSpPr>
            <a:spLocks noGrp="1"/>
          </p:cNvSpPr>
          <p:nvPr>
            <p:ph type="title" hasCustomPrompt="1"/>
          </p:nvPr>
        </p:nvSpPr>
        <p:spPr>
          <a:xfrm>
            <a:off x="288000" y="4024430"/>
            <a:ext cx="10899174" cy="997196"/>
          </a:xfrm>
        </p:spPr>
        <p:txBody>
          <a:bodyPr vert="horz" wrap="square" lIns="0" tIns="0" rIns="0" bIns="0" rtlCol="0">
            <a:noAutofit/>
          </a:bodyPr>
          <a:lstStyle>
            <a:lvl1pPr>
              <a:lnSpc>
                <a:spcPct val="90000"/>
              </a:lnSpc>
              <a:defRPr lang="de-DE" sz="3600" dirty="0">
                <a:latin typeface="+mn-lt"/>
                <a:ea typeface="+mn-ea"/>
                <a:cs typeface="+mn-cs"/>
              </a:defRPr>
            </a:lvl1pPr>
          </a:lstStyle>
          <a:p>
            <a:pPr lvl="0"/>
            <a:r>
              <a:rPr lang="en-US" dirty="0"/>
              <a:t>Presentation Title </a:t>
            </a:r>
            <a:br>
              <a:rPr lang="en-US" dirty="0"/>
            </a:br>
            <a:r>
              <a:rPr lang="en-US" dirty="0"/>
              <a:t>Goes Here and Here.</a:t>
            </a:r>
          </a:p>
        </p:txBody>
      </p:sp>
      <p:sp>
        <p:nvSpPr>
          <p:cNvPr id="5" name="Title Image Placeholder" descr="Placeholder title image" title="Title image"/>
          <p:cNvSpPr>
            <a:spLocks noGrp="1"/>
          </p:cNvSpPr>
          <p:nvPr>
            <p:ph type="pic" sz="quarter" idx="12" hasCustomPrompt="1"/>
          </p:nvPr>
        </p:nvSpPr>
        <p:spPr bwMode="gray">
          <a:xfrm>
            <a:off x="1" y="0"/>
            <a:ext cx="12195174" cy="3430006"/>
          </a:xfrm>
          <a:noFill/>
        </p:spPr>
        <p:txBody>
          <a:bodyPr tIns="504000"/>
          <a:lstStyle>
            <a:lvl1pPr algn="ctr">
              <a:defRPr sz="1600">
                <a:solidFill>
                  <a:schemeClr val="tx1"/>
                </a:solidFill>
              </a:defRPr>
            </a:lvl1pPr>
          </a:lstStyle>
          <a:p>
            <a:r>
              <a:rPr lang="en-US" dirty="0"/>
              <a:t>Click to insert title image or illustration</a:t>
            </a:r>
          </a:p>
        </p:txBody>
      </p:sp>
    </p:spTree>
    <p:extLst>
      <p:ext uri="{BB962C8B-B14F-4D97-AF65-F5344CB8AC3E}">
        <p14:creationId xmlns:p14="http://schemas.microsoft.com/office/powerpoint/2010/main" val="2452717617"/>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7505" userDrawn="1">
          <p15:clr>
            <a:srgbClr val="FBAE40"/>
          </p15:clr>
        </p15:guide>
        <p15:guide id="2" orient="horz" pos="4144" userDrawn="1">
          <p15:clr>
            <a:srgbClr val="FBAE40"/>
          </p15:clr>
        </p15:guide>
        <p15:guide id="3" orient="horz" pos="2162" userDrawn="1">
          <p15:clr>
            <a:srgbClr val="FBAE40"/>
          </p15:clr>
        </p15:guide>
        <p15:guide id="4" pos="181" userDrawn="1">
          <p15:clr>
            <a:srgbClr val="FBAE40"/>
          </p15:clr>
        </p15:guide>
        <p15:guide id="5" orient="horz" pos="2534" userDrawn="1">
          <p15:clr>
            <a:srgbClr val="FBAE40"/>
          </p15:clr>
        </p15:guide>
        <p15:guide id="6" orient="horz" pos="3164" userDrawn="1">
          <p15:clr>
            <a:srgbClr val="FBAE40"/>
          </p15:clr>
        </p15:guide>
        <p15:guide id="7" orient="horz" pos="3232" userDrawn="1">
          <p15:clr>
            <a:srgbClr val="FBAE40"/>
          </p15:clr>
        </p15:guide>
        <p15:guide id="8" orient="horz" pos="3504"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Text: 3 Columns">
    <p:spTree>
      <p:nvGrpSpPr>
        <p:cNvPr id="1" name=""/>
        <p:cNvGrpSpPr/>
        <p:nvPr/>
      </p:nvGrpSpPr>
      <p:grpSpPr>
        <a:xfrm>
          <a:off x="0" y="0"/>
          <a:ext cx="0" cy="0"/>
          <a:chOff x="0" y="0"/>
          <a:chExt cx="0" cy="0"/>
        </a:xfrm>
      </p:grpSpPr>
      <p:sp>
        <p:nvSpPr>
          <p:cNvPr id="7" name="Text Placeholder - column 3"/>
          <p:cNvSpPr>
            <a:spLocks noGrp="1"/>
          </p:cNvSpPr>
          <p:nvPr>
            <p:ph type="body" sz="quarter" idx="13" hasCustomPrompt="1"/>
          </p:nvPr>
        </p:nvSpPr>
        <p:spPr>
          <a:xfrm>
            <a:off x="8126477" y="1620000"/>
            <a:ext cx="3564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 column 2"/>
          <p:cNvSpPr>
            <a:spLocks noGrp="1"/>
          </p:cNvSpPr>
          <p:nvPr>
            <p:ph type="body" sz="quarter" idx="12" hasCustomPrompt="1"/>
          </p:nvPr>
        </p:nvSpPr>
        <p:spPr>
          <a:xfrm>
            <a:off x="4315238" y="1620000"/>
            <a:ext cx="3564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 column 1"/>
          <p:cNvSpPr>
            <a:spLocks noGrp="1"/>
          </p:cNvSpPr>
          <p:nvPr>
            <p:ph type="body" sz="quarter" idx="10" hasCustomPrompt="1"/>
          </p:nvPr>
        </p:nvSpPr>
        <p:spPr>
          <a:xfrm>
            <a:off x="504000" y="1620000"/>
            <a:ext cx="3564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866416376"/>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pos="2563" userDrawn="1">
          <p15:clr>
            <a:srgbClr val="FBAE40"/>
          </p15:clr>
        </p15:guide>
        <p15:guide id="4" pos="2717" userDrawn="1">
          <p15:clr>
            <a:srgbClr val="FBAE40"/>
          </p15:clr>
        </p15:guide>
        <p15:guide id="5" pos="4964" userDrawn="1">
          <p15:clr>
            <a:srgbClr val="FBAE40"/>
          </p15:clr>
        </p15:guide>
        <p15:guide id="6" pos="5119" userDrawn="1">
          <p15:clr>
            <a:srgbClr val="FBAE40"/>
          </p15:clr>
        </p15:guide>
        <p15:guide id="7" pos="7364" userDrawn="1">
          <p15:clr>
            <a:srgbClr val="FBAE40"/>
          </p15:clr>
        </p15:guide>
        <p15:guide id="8" orient="horz" pos="551" userDrawn="1">
          <p15:clr>
            <a:srgbClr val="FBAE40"/>
          </p15:clr>
        </p15:guide>
        <p15:guide id="9" orient="horz" pos="1020" userDrawn="1">
          <p15:clr>
            <a:srgbClr val="FBAE40"/>
          </p15:clr>
        </p15:guide>
        <p15:guide id="10" orient="horz" pos="399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 Columns - Text and Images">
    <p:spTree>
      <p:nvGrpSpPr>
        <p:cNvPr id="1" name=""/>
        <p:cNvGrpSpPr/>
        <p:nvPr/>
      </p:nvGrpSpPr>
      <p:grpSpPr>
        <a:xfrm>
          <a:off x="0" y="0"/>
          <a:ext cx="0" cy="0"/>
          <a:chOff x="0" y="0"/>
          <a:chExt cx="0" cy="0"/>
        </a:xfrm>
      </p:grpSpPr>
      <p:sp>
        <p:nvSpPr>
          <p:cNvPr id="17" name="Text placeholder 2"/>
          <p:cNvSpPr>
            <a:spLocks noGrp="1"/>
          </p:cNvSpPr>
          <p:nvPr>
            <p:ph type="body" sz="quarter" idx="13" hasCustomPrompt="1"/>
          </p:nvPr>
        </p:nvSpPr>
        <p:spPr>
          <a:xfrm>
            <a:off x="6362477" y="4770000"/>
            <a:ext cx="5328000" cy="156600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8" name="Picture Placeholder 2"/>
          <p:cNvSpPr>
            <a:spLocks noGrp="1"/>
          </p:cNvSpPr>
          <p:nvPr>
            <p:ph type="pic" sz="quarter" idx="14" hasCustomPrompt="1"/>
          </p:nvPr>
        </p:nvSpPr>
        <p:spPr bwMode="gray">
          <a:xfrm>
            <a:off x="6362477" y="1620000"/>
            <a:ext cx="5328000" cy="2631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3" name="Text placeholder 1"/>
          <p:cNvSpPr>
            <a:spLocks noGrp="1"/>
          </p:cNvSpPr>
          <p:nvPr>
            <p:ph type="body" sz="quarter" idx="10" hasCustomPrompt="1"/>
          </p:nvPr>
        </p:nvSpPr>
        <p:spPr>
          <a:xfrm>
            <a:off x="504000" y="4770000"/>
            <a:ext cx="5328000" cy="156600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5" name="Picture Placeholder 1"/>
          <p:cNvSpPr>
            <a:spLocks noGrp="1"/>
          </p:cNvSpPr>
          <p:nvPr>
            <p:ph type="pic" sz="quarter" idx="12" hasCustomPrompt="1"/>
          </p:nvPr>
        </p:nvSpPr>
        <p:spPr bwMode="gray">
          <a:xfrm>
            <a:off x="504000" y="1620000"/>
            <a:ext cx="5328000" cy="2631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2"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504941297"/>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orient="horz" pos="551" userDrawn="1">
          <p15:clr>
            <a:srgbClr val="FBAE40"/>
          </p15:clr>
        </p15:guide>
        <p15:guide id="4" orient="horz" pos="1020" userDrawn="1">
          <p15:clr>
            <a:srgbClr val="FBAE40"/>
          </p15:clr>
        </p15:guide>
        <p15:guide id="5" orient="horz" pos="2678" userDrawn="1">
          <p15:clr>
            <a:srgbClr val="FBAE40"/>
          </p15:clr>
        </p15:guide>
        <p15:guide id="6" orient="horz" pos="3004" userDrawn="1">
          <p15:clr>
            <a:srgbClr val="FBAE40"/>
          </p15:clr>
        </p15:guide>
        <p15:guide id="7" orient="horz" pos="3991" userDrawn="1">
          <p15:clr>
            <a:srgbClr val="FBAE40"/>
          </p15:clr>
        </p15:guide>
        <p15:guide id="8" pos="3682" userDrawn="1">
          <p15:clr>
            <a:srgbClr val="FBAE40"/>
          </p15:clr>
        </p15:guide>
        <p15:guide id="9" pos="4000" userDrawn="1">
          <p15:clr>
            <a:srgbClr val="FBAE40"/>
          </p15:clr>
        </p15:guide>
        <p15:guide id="10" pos="7364"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 Columns - Text and Images">
    <p:spTree>
      <p:nvGrpSpPr>
        <p:cNvPr id="1" name=""/>
        <p:cNvGrpSpPr/>
        <p:nvPr/>
      </p:nvGrpSpPr>
      <p:grpSpPr>
        <a:xfrm>
          <a:off x="0" y="0"/>
          <a:ext cx="0" cy="0"/>
          <a:chOff x="0" y="0"/>
          <a:chExt cx="0" cy="0"/>
        </a:xfrm>
      </p:grpSpPr>
      <p:sp>
        <p:nvSpPr>
          <p:cNvPr id="17" name="Text placeholder 3"/>
          <p:cNvSpPr>
            <a:spLocks noGrp="1"/>
          </p:cNvSpPr>
          <p:nvPr>
            <p:ph type="body" sz="quarter" idx="13" hasCustomPrompt="1"/>
          </p:nvPr>
        </p:nvSpPr>
        <p:spPr>
          <a:xfrm>
            <a:off x="8299277" y="4354921"/>
            <a:ext cx="3391200" cy="1981079"/>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8" name="Picture placeholder 3"/>
          <p:cNvSpPr>
            <a:spLocks noGrp="1"/>
          </p:cNvSpPr>
          <p:nvPr>
            <p:ph type="pic" sz="quarter" idx="14" hasCustomPrompt="1"/>
          </p:nvPr>
        </p:nvSpPr>
        <p:spPr bwMode="gray">
          <a:xfrm>
            <a:off x="8299277" y="1620000"/>
            <a:ext cx="3391200" cy="2232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9" name="Text placeholder 2"/>
          <p:cNvSpPr>
            <a:spLocks noGrp="1"/>
          </p:cNvSpPr>
          <p:nvPr>
            <p:ph type="body" sz="quarter" idx="15" hasCustomPrompt="1"/>
          </p:nvPr>
        </p:nvSpPr>
        <p:spPr>
          <a:xfrm>
            <a:off x="4401639" y="4354921"/>
            <a:ext cx="3391200" cy="1981079"/>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0" name="Picture placeholder 2"/>
          <p:cNvSpPr>
            <a:spLocks noGrp="1"/>
          </p:cNvSpPr>
          <p:nvPr>
            <p:ph type="pic" sz="quarter" idx="16" hasCustomPrompt="1"/>
          </p:nvPr>
        </p:nvSpPr>
        <p:spPr bwMode="gray">
          <a:xfrm>
            <a:off x="4401639" y="1620000"/>
            <a:ext cx="3391200" cy="2232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3" name="Text placeholder 1"/>
          <p:cNvSpPr>
            <a:spLocks noGrp="1"/>
          </p:cNvSpPr>
          <p:nvPr>
            <p:ph type="body" sz="quarter" idx="10" hasCustomPrompt="1"/>
          </p:nvPr>
        </p:nvSpPr>
        <p:spPr>
          <a:xfrm>
            <a:off x="504000" y="4354921"/>
            <a:ext cx="3391200" cy="1981079"/>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5" name="Picture placeholder 1"/>
          <p:cNvSpPr>
            <a:spLocks noGrp="1"/>
          </p:cNvSpPr>
          <p:nvPr>
            <p:ph type="pic" sz="quarter" idx="12" hasCustomPrompt="1"/>
          </p:nvPr>
        </p:nvSpPr>
        <p:spPr bwMode="gray">
          <a:xfrm>
            <a:off x="504000" y="1620000"/>
            <a:ext cx="3391200" cy="2232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2"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727667599"/>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pos="2455" userDrawn="1">
          <p15:clr>
            <a:srgbClr val="FBAE40"/>
          </p15:clr>
        </p15:guide>
        <p15:guide id="4" pos="2773" userDrawn="1">
          <p15:clr>
            <a:srgbClr val="FBAE40"/>
          </p15:clr>
        </p15:guide>
        <p15:guide id="5" pos="4910" userDrawn="1">
          <p15:clr>
            <a:srgbClr val="FBAE40"/>
          </p15:clr>
        </p15:guide>
        <p15:guide id="6" pos="5227" userDrawn="1">
          <p15:clr>
            <a:srgbClr val="FBAE40"/>
          </p15:clr>
        </p15:guide>
        <p15:guide id="7" pos="7364" userDrawn="1">
          <p15:clr>
            <a:srgbClr val="FBAE40"/>
          </p15:clr>
        </p15:guide>
        <p15:guide id="8" orient="horz" pos="551" userDrawn="1">
          <p15:clr>
            <a:srgbClr val="FBAE40"/>
          </p15:clr>
        </p15:guide>
        <p15:guide id="9" orient="horz" pos="1020" userDrawn="1">
          <p15:clr>
            <a:srgbClr val="FBAE40"/>
          </p15:clr>
        </p15:guide>
        <p15:guide id="10" orient="horz" pos="2428" userDrawn="1">
          <p15:clr>
            <a:srgbClr val="FBAE40"/>
          </p15:clr>
        </p15:guide>
        <p15:guide id="11" orient="horz" pos="2743" userDrawn="1">
          <p15:clr>
            <a:srgbClr val="FBAE40"/>
          </p15:clr>
        </p15:guide>
        <p15:guide id="12" orient="horz" pos="3991"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 Columns - Text and Images">
    <p:spTree>
      <p:nvGrpSpPr>
        <p:cNvPr id="1" name=""/>
        <p:cNvGrpSpPr/>
        <p:nvPr/>
      </p:nvGrpSpPr>
      <p:grpSpPr>
        <a:xfrm>
          <a:off x="0" y="0"/>
          <a:ext cx="0" cy="0"/>
          <a:chOff x="0" y="0"/>
          <a:chExt cx="0" cy="0"/>
        </a:xfrm>
      </p:grpSpPr>
      <p:sp>
        <p:nvSpPr>
          <p:cNvPr id="3" name="Text placeholder - column 2"/>
          <p:cNvSpPr>
            <a:spLocks noGrp="1"/>
          </p:cNvSpPr>
          <p:nvPr>
            <p:ph type="body" sz="quarter" idx="10" hasCustomPrompt="1"/>
          </p:nvPr>
        </p:nvSpPr>
        <p:spPr>
          <a:xfrm>
            <a:off x="504000" y="3878220"/>
            <a:ext cx="2415600" cy="2457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5" name="Picture Placeholder 4"/>
          <p:cNvSpPr>
            <a:spLocks noGrp="1"/>
          </p:cNvSpPr>
          <p:nvPr>
            <p:ph type="pic" sz="quarter" idx="12" hasCustomPrompt="1"/>
          </p:nvPr>
        </p:nvSpPr>
        <p:spPr bwMode="gray">
          <a:xfrm>
            <a:off x="504000"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17" name="Text placeholder - column 2"/>
          <p:cNvSpPr>
            <a:spLocks noGrp="1"/>
          </p:cNvSpPr>
          <p:nvPr>
            <p:ph type="body" sz="quarter" idx="13" hasCustomPrompt="1"/>
          </p:nvPr>
        </p:nvSpPr>
        <p:spPr>
          <a:xfrm>
            <a:off x="9274877" y="3878221"/>
            <a:ext cx="2415600" cy="2457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8" name="Picture Placeholder 4"/>
          <p:cNvSpPr>
            <a:spLocks noGrp="1"/>
          </p:cNvSpPr>
          <p:nvPr>
            <p:ph type="pic" sz="quarter" idx="14" hasCustomPrompt="1"/>
          </p:nvPr>
        </p:nvSpPr>
        <p:spPr bwMode="gray">
          <a:xfrm>
            <a:off x="9274877"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9" name="Text placeholder - column 2"/>
          <p:cNvSpPr>
            <a:spLocks noGrp="1"/>
          </p:cNvSpPr>
          <p:nvPr>
            <p:ph type="body" sz="quarter" idx="15" hasCustomPrompt="1"/>
          </p:nvPr>
        </p:nvSpPr>
        <p:spPr>
          <a:xfrm>
            <a:off x="3427626" y="3878221"/>
            <a:ext cx="2415600" cy="2457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0" name="Picture Placeholder 4"/>
          <p:cNvSpPr>
            <a:spLocks noGrp="1"/>
          </p:cNvSpPr>
          <p:nvPr>
            <p:ph type="pic" sz="quarter" idx="16" hasCustomPrompt="1"/>
          </p:nvPr>
        </p:nvSpPr>
        <p:spPr bwMode="gray">
          <a:xfrm>
            <a:off x="3427626"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13" name="Text placeholder - column 2"/>
          <p:cNvSpPr>
            <a:spLocks noGrp="1"/>
          </p:cNvSpPr>
          <p:nvPr>
            <p:ph type="body" sz="quarter" idx="17" hasCustomPrompt="1"/>
          </p:nvPr>
        </p:nvSpPr>
        <p:spPr>
          <a:xfrm>
            <a:off x="6351252" y="3878221"/>
            <a:ext cx="2415600" cy="2457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4" name="Picture Placeholder 4"/>
          <p:cNvSpPr>
            <a:spLocks noGrp="1"/>
          </p:cNvSpPr>
          <p:nvPr>
            <p:ph type="pic" sz="quarter" idx="18" hasCustomPrompt="1"/>
          </p:nvPr>
        </p:nvSpPr>
        <p:spPr bwMode="gray">
          <a:xfrm>
            <a:off x="6351252"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2"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680594478"/>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orient="horz" pos="551" userDrawn="1">
          <p15:clr>
            <a:srgbClr val="FBAE40"/>
          </p15:clr>
        </p15:guide>
        <p15:guide id="4" orient="horz" pos="1021" userDrawn="1">
          <p15:clr>
            <a:srgbClr val="FBAE40"/>
          </p15:clr>
        </p15:guide>
        <p15:guide id="5" orient="horz" pos="2110" userDrawn="1">
          <p15:clr>
            <a:srgbClr val="FBAE40"/>
          </p15:clr>
        </p15:guide>
        <p15:guide id="6" orient="horz" pos="2442" userDrawn="1">
          <p15:clr>
            <a:srgbClr val="FBAE40"/>
          </p15:clr>
        </p15:guide>
        <p15:guide id="7" orient="horz" pos="3990" userDrawn="1">
          <p15:clr>
            <a:srgbClr val="FBAE40"/>
          </p15:clr>
        </p15:guide>
        <p15:guide id="8" pos="1840" userDrawn="1">
          <p15:clr>
            <a:srgbClr val="FBAE40"/>
          </p15:clr>
        </p15:guide>
        <p15:guide id="9" pos="2159" userDrawn="1">
          <p15:clr>
            <a:srgbClr val="FBAE40"/>
          </p15:clr>
        </p15:guide>
        <p15:guide id="10" pos="3683" userDrawn="1">
          <p15:clr>
            <a:srgbClr val="FBAE40"/>
          </p15:clr>
        </p15:guide>
        <p15:guide id="11" pos="4000" userDrawn="1">
          <p15:clr>
            <a:srgbClr val="FBAE40"/>
          </p15:clr>
        </p15:guide>
        <p15:guide id="12" pos="5525" userDrawn="1">
          <p15:clr>
            <a:srgbClr val="FBAE40"/>
          </p15:clr>
        </p15:guide>
        <p15:guide id="13" pos="5842" userDrawn="1">
          <p15:clr>
            <a:srgbClr val="FBAE40"/>
          </p15:clr>
        </p15:guide>
        <p15:guide id="14" pos="7364"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5" name="Quote placeholder"/>
          <p:cNvSpPr>
            <a:spLocks noGrp="1"/>
          </p:cNvSpPr>
          <p:nvPr>
            <p:ph type="body" sz="quarter" idx="10" hasCustomPrompt="1"/>
          </p:nvPr>
        </p:nvSpPr>
        <p:spPr>
          <a:xfrm>
            <a:off x="504000" y="1800000"/>
            <a:ext cx="11185200" cy="3285032"/>
          </a:xfrm>
        </p:spPr>
        <p:txBody>
          <a:bodyPr/>
          <a:lstStyle>
            <a:lvl1pPr marL="395921" indent="-395921">
              <a:lnSpc>
                <a:spcPct val="90000"/>
              </a:lnSpc>
              <a:spcBef>
                <a:spcPts val="600"/>
              </a:spcBef>
              <a:defRPr sz="5999" b="1"/>
            </a:lvl1pPr>
            <a:lvl2pPr marL="395921" indent="0">
              <a:buNone/>
              <a:defRPr sz="1600"/>
            </a:lvl2pPr>
          </a:lstStyle>
          <a:p>
            <a:pPr lvl="0"/>
            <a:r>
              <a:rPr lang="en-US" noProof="0" dirty="0"/>
              <a:t>“Quote goes here </a:t>
            </a:r>
            <a:br>
              <a:rPr lang="en-US" noProof="0" dirty="0"/>
            </a:br>
            <a:r>
              <a:rPr lang="en-US" noProof="0" dirty="0"/>
              <a:t>and here.”</a:t>
            </a:r>
          </a:p>
          <a:p>
            <a:pPr lvl="1"/>
            <a:r>
              <a:rPr lang="en-US" noProof="0" dirty="0"/>
              <a:t>Source</a:t>
            </a:r>
          </a:p>
        </p:txBody>
      </p:sp>
    </p:spTree>
    <p:extLst>
      <p:ext uri="{BB962C8B-B14F-4D97-AF65-F5344CB8AC3E}">
        <p14:creationId xmlns:p14="http://schemas.microsoft.com/office/powerpoint/2010/main" val="932785900"/>
      </p:ext>
    </p:extLst>
  </p:cSld>
  <p:clrMapOvr>
    <a:masterClrMapping/>
  </p:clrMapOvr>
  <p:extLst>
    <p:ext uri="{DCECCB84-F9BA-43D5-87BE-67443E8EF086}">
      <p15:sldGuideLst xmlns:p15="http://schemas.microsoft.com/office/powerpoint/2012/main">
        <p15:guide id="1" pos="317" userDrawn="1">
          <p15:clr>
            <a:srgbClr val="FBAE40"/>
          </p15:clr>
        </p15:guide>
        <p15:guide id="4" orient="horz" pos="1133" userDrawn="1">
          <p15:clr>
            <a:srgbClr val="FBAE40"/>
          </p15:clr>
        </p15:guide>
        <p15:guide id="5" orient="horz" pos="3204" userDrawn="1">
          <p15:clr>
            <a:srgbClr val="FBAE40"/>
          </p15:clr>
        </p15:guide>
        <p15:guide id="6" pos="7363"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Text with Image 1/3">
    <p:spTree>
      <p:nvGrpSpPr>
        <p:cNvPr id="1" name=""/>
        <p:cNvGrpSpPr/>
        <p:nvPr/>
      </p:nvGrpSpPr>
      <p:grpSpPr>
        <a:xfrm>
          <a:off x="0" y="0"/>
          <a:ext cx="0" cy="0"/>
          <a:chOff x="0" y="0"/>
          <a:chExt cx="0" cy="0"/>
        </a:xfrm>
      </p:grpSpPr>
      <p:sp>
        <p:nvSpPr>
          <p:cNvPr id="5" name="Picture Placeholder 1/3 right"/>
          <p:cNvSpPr>
            <a:spLocks noGrp="1"/>
          </p:cNvSpPr>
          <p:nvPr>
            <p:ph type="pic" sz="quarter" idx="10" hasCustomPrompt="1"/>
          </p:nvPr>
        </p:nvSpPr>
        <p:spPr bwMode="gray">
          <a:xfrm>
            <a:off x="8127175" y="0"/>
            <a:ext cx="4068000" cy="6858000"/>
          </a:xfrm>
          <a:no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7" name="Text Placeholder"/>
          <p:cNvSpPr>
            <a:spLocks noGrp="1"/>
          </p:cNvSpPr>
          <p:nvPr>
            <p:ph type="body" sz="quarter" idx="11" hasCustomPrompt="1"/>
          </p:nvPr>
        </p:nvSpPr>
        <p:spPr bwMode="black">
          <a:xfrm>
            <a:off x="503999" y="1620000"/>
            <a:ext cx="7092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sp>
        <p:nvSpPr>
          <p:cNvPr id="3" name="Title"/>
          <p:cNvSpPr>
            <a:spLocks noGrp="1"/>
          </p:cNvSpPr>
          <p:nvPr>
            <p:ph type="title" hasCustomPrompt="1"/>
          </p:nvPr>
        </p:nvSpPr>
        <p:spPr>
          <a:xfrm>
            <a:off x="504001" y="504000"/>
            <a:ext cx="7092000"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3425020262"/>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991" userDrawn="1">
          <p15:clr>
            <a:srgbClr val="FBAE40"/>
          </p15:clr>
        </p15:guide>
        <p15:guide id="3" pos="4786" userDrawn="1">
          <p15:clr>
            <a:srgbClr val="FBAE40"/>
          </p15:clr>
        </p15:guide>
        <p15:guide id="4" pos="5119" userDrawn="1">
          <p15:clr>
            <a:srgbClr val="FBAE40"/>
          </p15:clr>
        </p15:guide>
        <p15:guide id="5" orient="horz" pos="317" userDrawn="1">
          <p15:clr>
            <a:srgbClr val="FBAE40"/>
          </p15:clr>
        </p15:guide>
        <p15:guide id="6" orient="horz" pos="551" userDrawn="1">
          <p15:clr>
            <a:srgbClr val="FBAE40"/>
          </p15:clr>
        </p15:guide>
        <p15:guide id="7" orient="horz" pos="1020"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Text with Image 1/2">
    <p:spTree>
      <p:nvGrpSpPr>
        <p:cNvPr id="1" name=""/>
        <p:cNvGrpSpPr/>
        <p:nvPr/>
      </p:nvGrpSpPr>
      <p:grpSpPr>
        <a:xfrm>
          <a:off x="0" y="0"/>
          <a:ext cx="0" cy="0"/>
          <a:chOff x="0" y="0"/>
          <a:chExt cx="0" cy="0"/>
        </a:xfrm>
      </p:grpSpPr>
      <p:sp>
        <p:nvSpPr>
          <p:cNvPr id="5" name="Picture Placeholder 1/2 right"/>
          <p:cNvSpPr>
            <a:spLocks noGrp="1"/>
          </p:cNvSpPr>
          <p:nvPr>
            <p:ph type="pic" sz="quarter" idx="10" hasCustomPrompt="1"/>
          </p:nvPr>
        </p:nvSpPr>
        <p:spPr bwMode="gray">
          <a:xfrm>
            <a:off x="6097588" y="0"/>
            <a:ext cx="6097587" cy="6858000"/>
          </a:xfrm>
          <a:no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7" name="Text Placeholder 1/2"/>
          <p:cNvSpPr>
            <a:spLocks noGrp="1"/>
          </p:cNvSpPr>
          <p:nvPr>
            <p:ph type="body" sz="quarter" idx="11" hasCustomPrompt="1"/>
          </p:nvPr>
        </p:nvSpPr>
        <p:spPr bwMode="black">
          <a:xfrm>
            <a:off x="503999" y="1620000"/>
            <a:ext cx="5112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sp>
        <p:nvSpPr>
          <p:cNvPr id="2" name="Title"/>
          <p:cNvSpPr>
            <a:spLocks noGrp="1"/>
          </p:cNvSpPr>
          <p:nvPr>
            <p:ph type="title" hasCustomPrompt="1"/>
          </p:nvPr>
        </p:nvSpPr>
        <p:spPr>
          <a:xfrm>
            <a:off x="504001" y="504000"/>
            <a:ext cx="5112000"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552787710"/>
      </p:ext>
    </p:extLst>
  </p:cSld>
  <p:clrMapOvr>
    <a:masterClrMapping/>
  </p:clrMapOvr>
  <p:extLst>
    <p:ext uri="{DCECCB84-F9BA-43D5-87BE-67443E8EF086}">
      <p15:sldGuideLst xmlns:p15="http://schemas.microsoft.com/office/powerpoint/2012/main">
        <p15:guide id="1" pos="3841" userDrawn="1">
          <p15:clr>
            <a:srgbClr val="FBAE40"/>
          </p15:clr>
        </p15:guide>
        <p15:guide id="2" orient="horz" pos="317" userDrawn="1">
          <p15:clr>
            <a:srgbClr val="FBAE40"/>
          </p15:clr>
        </p15:guide>
        <p15:guide id="3" orient="horz" pos="551" userDrawn="1">
          <p15:clr>
            <a:srgbClr val="FBAE40"/>
          </p15:clr>
        </p15:guide>
        <p15:guide id="4" orient="horz" pos="1020" userDrawn="1">
          <p15:clr>
            <a:srgbClr val="FBAE40"/>
          </p15:clr>
        </p15:guide>
        <p15:guide id="5" orient="horz" pos="3991" userDrawn="1">
          <p15:clr>
            <a:srgbClr val="FBAE40"/>
          </p15:clr>
        </p15:guide>
        <p15:guide id="6" pos="3538" userDrawn="1">
          <p15:clr>
            <a:srgbClr val="FBAE40"/>
          </p15:clr>
        </p15:guide>
        <p15:guide id="7" pos="317"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Full Bleed Image ">
    <p:spTree>
      <p:nvGrpSpPr>
        <p:cNvPr id="1" name=""/>
        <p:cNvGrpSpPr/>
        <p:nvPr/>
      </p:nvGrpSpPr>
      <p:grpSpPr>
        <a:xfrm>
          <a:off x="0" y="0"/>
          <a:ext cx="0" cy="0"/>
          <a:chOff x="0" y="0"/>
          <a:chExt cx="0" cy="0"/>
        </a:xfrm>
      </p:grpSpPr>
      <p:sp>
        <p:nvSpPr>
          <p:cNvPr id="5" name="Picture Placeholder"/>
          <p:cNvSpPr>
            <a:spLocks noGrp="1"/>
          </p:cNvSpPr>
          <p:nvPr>
            <p:ph type="pic" sz="quarter" idx="10" hasCustomPrompt="1"/>
          </p:nvPr>
        </p:nvSpPr>
        <p:spPr bwMode="gray">
          <a:xfrm>
            <a:off x="1" y="0"/>
            <a:ext cx="12195175" cy="6858000"/>
          </a:xfrm>
          <a:no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Tree>
    <p:extLst>
      <p:ext uri="{BB962C8B-B14F-4D97-AF65-F5344CB8AC3E}">
        <p14:creationId xmlns:p14="http://schemas.microsoft.com/office/powerpoint/2010/main" val="413979114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 and Screenshot">
    <p:spTree>
      <p:nvGrpSpPr>
        <p:cNvPr id="1" name=""/>
        <p:cNvGrpSpPr/>
        <p:nvPr/>
      </p:nvGrpSpPr>
      <p:grpSpPr>
        <a:xfrm>
          <a:off x="0" y="0"/>
          <a:ext cx="0" cy="0"/>
          <a:chOff x="0" y="0"/>
          <a:chExt cx="0" cy="0"/>
        </a:xfrm>
      </p:grpSpPr>
      <p:sp>
        <p:nvSpPr>
          <p:cNvPr id="5" name="Picture Placeholder"/>
          <p:cNvSpPr>
            <a:spLocks noGrp="1"/>
          </p:cNvSpPr>
          <p:nvPr>
            <p:ph type="pic" sz="quarter" idx="13" hasCustomPrompt="1"/>
          </p:nvPr>
        </p:nvSpPr>
        <p:spPr bwMode="gray">
          <a:xfrm>
            <a:off x="6362477" y="1620000"/>
            <a:ext cx="5328000" cy="4716000"/>
          </a:xfrm>
          <a:noFill/>
        </p:spPr>
        <p:txBody>
          <a:bodyPr vert="horz" lIns="0" tIns="1512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screenshot</a:t>
            </a:r>
            <a:endParaRPr lang="de-DE" dirty="0"/>
          </a:p>
        </p:txBody>
      </p:sp>
      <p:sp>
        <p:nvSpPr>
          <p:cNvPr id="4" name="Text Placeholder"/>
          <p:cNvSpPr>
            <a:spLocks noGrp="1"/>
          </p:cNvSpPr>
          <p:nvPr>
            <p:ph type="body" sz="quarter" idx="10" hasCustomPrompt="1"/>
          </p:nvPr>
        </p:nvSpPr>
        <p:spPr>
          <a:xfrm>
            <a:off x="504000" y="1620000"/>
            <a:ext cx="5328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1287227243"/>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1020" userDrawn="1">
          <p15:clr>
            <a:srgbClr val="FBAE40"/>
          </p15:clr>
        </p15:guide>
        <p15:guide id="3" pos="3674" userDrawn="1">
          <p15:clr>
            <a:srgbClr val="FBAE40"/>
          </p15:clr>
        </p15:guide>
        <p15:guide id="4" pos="4008" userDrawn="1">
          <p15:clr>
            <a:srgbClr val="FBAE40"/>
          </p15:clr>
        </p15:guide>
        <p15:guide id="5" pos="7364" userDrawn="1">
          <p15:clr>
            <a:srgbClr val="FBAE40"/>
          </p15:clr>
        </p15:guide>
        <p15:guide id="6" orient="horz" pos="317" userDrawn="1">
          <p15:clr>
            <a:srgbClr val="FBAE40"/>
          </p15:clr>
        </p15:guide>
        <p15:guide id="7" orient="horz" pos="551" userDrawn="1">
          <p15:clr>
            <a:srgbClr val="FBAE40"/>
          </p15:clr>
        </p15:guide>
        <p15:guide id="8" orient="horz" pos="3991"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Content Placeholder"/>
          <p:cNvSpPr>
            <a:spLocks noGrp="1"/>
          </p:cNvSpPr>
          <p:nvPr>
            <p:ph idx="1" hasCustomPrompt="1"/>
          </p:nvPr>
        </p:nvSpPr>
        <p:spPr bwMode="gray">
          <a:xfrm>
            <a:off x="504000" y="1620000"/>
            <a:ext cx="11185200" cy="4716000"/>
          </a:xfrm>
          <a:noFill/>
        </p:spPr>
        <p:txBody>
          <a:bodyPr tIns="1368000"/>
          <a:lstStyle>
            <a:lvl1pPr algn="ctr">
              <a:defRPr sz="1400" b="0"/>
            </a:lvl1pPr>
          </a:lstStyle>
          <a:p>
            <a:pPr lvl="0"/>
            <a:r>
              <a:rPr lang="en-US" dirty="0"/>
              <a:t>Click to add content</a:t>
            </a:r>
          </a:p>
        </p:txBody>
      </p:sp>
      <p:sp>
        <p:nvSpPr>
          <p:cNvPr id="2" name="Title"/>
          <p:cNvSpPr>
            <a:spLocks noGrp="1"/>
          </p:cNvSpPr>
          <p:nvPr>
            <p:ph type="title" hasCustomPrompt="1"/>
          </p:nvPr>
        </p:nvSpPr>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4186098743"/>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orient="horz" pos="551" userDrawn="1">
          <p15:clr>
            <a:srgbClr val="FBAE40"/>
          </p15:clr>
        </p15:guide>
        <p15:guide id="4" orient="horz" pos="1020" userDrawn="1">
          <p15:clr>
            <a:srgbClr val="FBAE40"/>
          </p15:clr>
        </p15:guide>
        <p15:guide id="5" orient="horz" pos="3991" userDrawn="1">
          <p15:clr>
            <a:srgbClr val="FBAE40"/>
          </p15:clr>
        </p15:guide>
        <p15:guide id="6" pos="7364"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over without Image">
    <p:bg>
      <p:bgRef idx="1001">
        <a:schemeClr val="bg1"/>
      </p:bgRef>
    </p:bg>
    <p:spTree>
      <p:nvGrpSpPr>
        <p:cNvPr id="1" name=""/>
        <p:cNvGrpSpPr/>
        <p:nvPr/>
      </p:nvGrpSpPr>
      <p:grpSpPr>
        <a:xfrm>
          <a:off x="0" y="0"/>
          <a:ext cx="0" cy="0"/>
          <a:chOff x="0" y="0"/>
          <a:chExt cx="0" cy="0"/>
        </a:xfrm>
      </p:grpSpPr>
      <p:sp>
        <p:nvSpPr>
          <p:cNvPr id="24" name="Classification"/>
          <p:cNvSpPr txBox="1"/>
          <p:nvPr userDrawn="1"/>
        </p:nvSpPr>
        <p:spPr>
          <a:xfrm>
            <a:off x="288000" y="5093865"/>
            <a:ext cx="4204855" cy="153852"/>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a:t>PUBLIC</a:t>
            </a:r>
            <a:endParaRPr lang="en-US" sz="900" b="0" dirty="0"/>
          </a:p>
        </p:txBody>
      </p:sp>
      <p:sp>
        <p:nvSpPr>
          <p:cNvPr id="6" name="Speaker"/>
          <p:cNvSpPr>
            <a:spLocks noGrp="1"/>
          </p:cNvSpPr>
          <p:nvPr userDrawn="1">
            <p:ph type="subTitle" idx="1" hasCustomPrompt="1"/>
          </p:nvPr>
        </p:nvSpPr>
        <p:spPr bwMode="black">
          <a:xfrm>
            <a:off x="287999" y="4268503"/>
            <a:ext cx="10900800"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2019</a:t>
            </a:r>
          </a:p>
        </p:txBody>
      </p:sp>
      <p:sp>
        <p:nvSpPr>
          <p:cNvPr id="4" name="Title 3"/>
          <p:cNvSpPr>
            <a:spLocks noGrp="1"/>
          </p:cNvSpPr>
          <p:nvPr>
            <p:ph type="title" hasCustomPrompt="1"/>
          </p:nvPr>
        </p:nvSpPr>
        <p:spPr>
          <a:xfrm>
            <a:off x="288000" y="2706317"/>
            <a:ext cx="10900800" cy="997196"/>
          </a:xfrm>
        </p:spPr>
        <p:txBody>
          <a:bodyPr>
            <a:noAutofit/>
          </a:bodyPr>
          <a:lstStyle>
            <a:lvl1pPr>
              <a:lnSpc>
                <a:spcPct val="90000"/>
              </a:lnSpc>
              <a:defRPr sz="3600"/>
            </a:lvl1pPr>
          </a:lstStyle>
          <a:p>
            <a:pPr fontAlgn="base">
              <a:spcBef>
                <a:spcPct val="50000"/>
              </a:spcBef>
              <a:spcAft>
                <a:spcPct val="0"/>
              </a:spcAft>
              <a:buClr>
                <a:srgbClr val="F0AB00"/>
              </a:buClr>
              <a:buSzPct val="80000"/>
            </a:pPr>
            <a:r>
              <a:rPr lang="en-US" sz="3600" dirty="0"/>
              <a:t>Presentation Title </a:t>
            </a:r>
            <a:br>
              <a:rPr lang="en-US" sz="3600" dirty="0"/>
            </a:br>
            <a:r>
              <a:rPr lang="en-US" sz="3600" dirty="0"/>
              <a:t>Goes Here and Here.</a:t>
            </a:r>
            <a:endParaRPr lang="de-DE" sz="3600" kern="0" dirty="0" err="1">
              <a:ea typeface="Arial Unicode MS" pitchFamily="34" charset="-128"/>
              <a:cs typeface="Arial Unicode MS" pitchFamily="34" charset="-128"/>
            </a:endParaRPr>
          </a:p>
        </p:txBody>
      </p:sp>
      <p:pic>
        <p:nvPicPr>
          <p:cNvPr id="10" name="SAP Logo" descr="SAP Logo" title="SAP Logo">
            <a:extLst>
              <a:ext uri="{FF2B5EF4-FFF2-40B4-BE49-F238E27FC236}">
                <a16:creationId xmlns:a16="http://schemas.microsoft.com/office/drawing/2014/main" id="{251CD224-43D4-4D54-87EA-DD5933D21141}"/>
              </a:ext>
            </a:extLst>
          </p:cNvPr>
          <p:cNvPicPr>
            <a:picLocks noChangeAspect="1"/>
          </p:cNvPicPr>
          <p:nvPr userDrawn="1"/>
        </p:nvPicPr>
        <p:blipFill>
          <a:blip r:embed="rId2"/>
          <a:stretch>
            <a:fillRect/>
          </a:stretch>
        </p:blipFill>
        <p:spPr>
          <a:xfrm>
            <a:off x="9949255" y="6217668"/>
            <a:ext cx="1963635" cy="360000"/>
          </a:xfrm>
          <a:prstGeom prst="rect">
            <a:avLst/>
          </a:prstGeom>
        </p:spPr>
      </p:pic>
    </p:spTree>
    <p:extLst>
      <p:ext uri="{BB962C8B-B14F-4D97-AF65-F5344CB8AC3E}">
        <p14:creationId xmlns:p14="http://schemas.microsoft.com/office/powerpoint/2010/main" val="1982410628"/>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181" userDrawn="1">
          <p15:clr>
            <a:srgbClr val="FBAE40"/>
          </p15:clr>
        </p15:guide>
        <p15:guide id="2" orient="horz" pos="1704" userDrawn="1">
          <p15:clr>
            <a:srgbClr val="FBAE40"/>
          </p15:clr>
        </p15:guide>
        <p15:guide id="3" orient="horz" pos="2688" userDrawn="1">
          <p15:clr>
            <a:srgbClr val="FBAE40"/>
          </p15:clr>
        </p15:guide>
        <p15:guide id="4" orient="horz" pos="2334" userDrawn="1">
          <p15:clr>
            <a:srgbClr val="FBAE40"/>
          </p15:clr>
        </p15:guide>
        <p15:guide id="5" orient="horz" pos="2960" userDrawn="1">
          <p15:clr>
            <a:srgbClr val="FBAE40"/>
          </p15:clr>
        </p15:guide>
        <p15:guide id="7" orient="horz" pos="4144"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3421819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1"/>
      </p:bgRef>
    </p:bg>
    <p:spTree>
      <p:nvGrpSpPr>
        <p:cNvPr id="1" name=""/>
        <p:cNvGrpSpPr/>
        <p:nvPr/>
      </p:nvGrpSpPr>
      <p:grpSpPr>
        <a:xfrm>
          <a:off x="0" y="0"/>
          <a:ext cx="0" cy="0"/>
          <a:chOff x="0" y="0"/>
          <a:chExt cx="0" cy="0"/>
        </a:xfrm>
      </p:grpSpPr>
      <p:sp>
        <p:nvSpPr>
          <p:cNvPr id="3" name="Speaker">
            <a:extLst>
              <a:ext uri="{FF2B5EF4-FFF2-40B4-BE49-F238E27FC236}">
                <a16:creationId xmlns:a16="http://schemas.microsoft.com/office/drawing/2014/main" id="{4FF94D7F-8C2D-43AB-AD6D-FA326158A052}"/>
              </a:ext>
            </a:extLst>
          </p:cNvPr>
          <p:cNvSpPr>
            <a:spLocks noGrp="1"/>
          </p:cNvSpPr>
          <p:nvPr>
            <p:ph type="subTitle" idx="1" hasCustomPrompt="1"/>
          </p:nvPr>
        </p:nvSpPr>
        <p:spPr bwMode="black">
          <a:xfrm>
            <a:off x="504000" y="4002958"/>
            <a:ext cx="4940831" cy="276999"/>
          </a:xfrm>
        </p:spPr>
        <p:txBody>
          <a:bodyPr wrap="square" anchor="t" anchorCtr="0">
            <a:sp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8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Description text</a:t>
            </a:r>
          </a:p>
        </p:txBody>
      </p:sp>
      <p:pic>
        <p:nvPicPr>
          <p:cNvPr id="4" name="Picture 3">
            <a:extLst>
              <a:ext uri="{FF2B5EF4-FFF2-40B4-BE49-F238E27FC236}">
                <a16:creationId xmlns:a16="http://schemas.microsoft.com/office/drawing/2014/main" id="{DB9AA560-3E90-418B-8A91-93A44612E1C9}"/>
              </a:ext>
            </a:extLst>
          </p:cNvPr>
          <p:cNvPicPr>
            <a:picLocks noChangeAspect="1"/>
          </p:cNvPicPr>
          <p:nvPr userDrawn="1"/>
        </p:nvPicPr>
        <p:blipFill>
          <a:blip r:embed="rId2"/>
          <a:stretch>
            <a:fillRect/>
          </a:stretch>
        </p:blipFill>
        <p:spPr>
          <a:xfrm>
            <a:off x="5145849" y="1891746"/>
            <a:ext cx="2590877" cy="2590877"/>
          </a:xfrm>
          <a:prstGeom prst="rect">
            <a:avLst/>
          </a:prstGeom>
        </p:spPr>
      </p:pic>
      <p:sp>
        <p:nvSpPr>
          <p:cNvPr id="5" name="Title 4">
            <a:extLst>
              <a:ext uri="{FF2B5EF4-FFF2-40B4-BE49-F238E27FC236}">
                <a16:creationId xmlns:a16="http://schemas.microsoft.com/office/drawing/2014/main" id="{CBC58B36-3646-4B97-B089-7398EDE83489}"/>
              </a:ext>
            </a:extLst>
          </p:cNvPr>
          <p:cNvSpPr txBox="1">
            <a:spLocks/>
          </p:cNvSpPr>
          <p:nvPr userDrawn="1"/>
        </p:nvSpPr>
        <p:spPr bwMode="black">
          <a:xfrm>
            <a:off x="504000" y="2609825"/>
            <a:ext cx="2548583" cy="1015663"/>
          </a:xfrm>
          <a:prstGeom prst="rect">
            <a:avLst/>
          </a:prstGeom>
        </p:spPr>
        <p:txBody>
          <a:bodyPr vert="horz" wrap="square" lIns="0" tIns="0" rIns="0" bIns="0" rtlCol="0" anchor="t" anchorCtr="0">
            <a:spAutoFit/>
          </a:bodyPr>
          <a:lstStyle>
            <a:lvl1pPr algn="l" defTabSz="1088558" rtl="0" eaLnBrk="1" latinLnBrk="0" hangingPunct="1">
              <a:spcBef>
                <a:spcPct val="0"/>
              </a:spcBef>
              <a:buNone/>
              <a:defRPr sz="2400" b="1" kern="1200" baseline="0">
                <a:solidFill>
                  <a:schemeClr val="tx1"/>
                </a:solidFill>
                <a:latin typeface="+mj-lt"/>
                <a:ea typeface="+mj-ea"/>
                <a:cs typeface="+mj-cs"/>
              </a:defRPr>
            </a:lvl1pPr>
          </a:lstStyle>
          <a:p>
            <a:r>
              <a:rPr lang="en-US" sz="6600" spc="-20" dirty="0"/>
              <a:t>Demo</a:t>
            </a:r>
            <a:endParaRPr lang="en-US" sz="6600" dirty="0"/>
          </a:p>
        </p:txBody>
      </p:sp>
    </p:spTree>
    <p:extLst>
      <p:ext uri="{BB962C8B-B14F-4D97-AF65-F5344CB8AC3E}">
        <p14:creationId xmlns:p14="http://schemas.microsoft.com/office/powerpoint/2010/main" val="3345378386"/>
      </p:ext>
    </p:extLst>
  </p:cSld>
  <p:clrMapOvr>
    <a:overrideClrMapping bg1="lt1" tx1="dk1" bg2="lt2" tx2="dk2" accent1="accent1" accent2="accent2" accent3="accent3" accent4="accent4" accent5="accent5" accent6="accent6" hlink="hlink" folHlink="folHlink"/>
  </p:clrMapOvr>
  <p:hf sldNum="0" hdr="0" ftr="0" dt="0"/>
  <p:extLst>
    <p:ext uri="{DCECCB84-F9BA-43D5-87BE-67443E8EF086}">
      <p15:sldGuideLst xmlns:p15="http://schemas.microsoft.com/office/powerpoint/2012/main">
        <p15:guide id="1" pos="317">
          <p15:clr>
            <a:srgbClr val="FBAE40"/>
          </p15:clr>
        </p15:guide>
        <p15:guide id="2" orient="horz" pos="2160">
          <p15:clr>
            <a:srgbClr val="FBAE40"/>
          </p15:clr>
        </p15:guide>
        <p15:guide id="3" pos="7364">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p:cSld name="Thank You and Contact Information">
    <p:bg>
      <p:bgRef idx="1001">
        <a:schemeClr val="bg1"/>
      </p:bgRef>
    </p:bg>
    <p:spTree>
      <p:nvGrpSpPr>
        <p:cNvPr id="1" name=""/>
        <p:cNvGrpSpPr/>
        <p:nvPr/>
      </p:nvGrpSpPr>
      <p:grpSpPr>
        <a:xfrm>
          <a:off x="0" y="0"/>
          <a:ext cx="0" cy="0"/>
          <a:chOff x="0" y="0"/>
          <a:chExt cx="0" cy="0"/>
        </a:xfrm>
      </p:grpSpPr>
      <p:pic>
        <p:nvPicPr>
          <p:cNvPr id="7" name="SAP Logo" descr="SAP Logo" title="SAP Logo"/>
          <p:cNvPicPr>
            <a:picLocks noChangeAspect="1"/>
          </p:cNvPicPr>
          <p:nvPr userDrawn="1"/>
        </p:nvPicPr>
        <p:blipFill>
          <a:blip r:embed="rId2"/>
          <a:stretch>
            <a:fillRect/>
          </a:stretch>
        </p:blipFill>
        <p:spPr>
          <a:xfrm>
            <a:off x="9725565" y="5994000"/>
            <a:ext cx="1963635" cy="360000"/>
          </a:xfrm>
          <a:prstGeom prst="rect">
            <a:avLst/>
          </a:prstGeom>
        </p:spPr>
      </p:pic>
      <p:sp>
        <p:nvSpPr>
          <p:cNvPr id="93" name="Contact information"/>
          <p:cNvSpPr>
            <a:spLocks noGrp="1"/>
          </p:cNvSpPr>
          <p:nvPr>
            <p:ph type="body" sz="quarter" idx="10" hasCustomPrompt="1"/>
          </p:nvPr>
        </p:nvSpPr>
        <p:spPr>
          <a:xfrm>
            <a:off x="504000" y="2905487"/>
            <a:ext cx="5593588" cy="2501010"/>
          </a:xfrm>
        </p:spPr>
        <p:txBody>
          <a:bodyPr anchor="t" anchorCtr="0">
            <a:noAutofit/>
          </a:bodyPr>
          <a:lstStyle>
            <a:lvl1pPr>
              <a:spcBef>
                <a:spcPts val="0"/>
              </a:spcBef>
              <a:spcAft>
                <a:spcPts val="1200"/>
              </a:spcAft>
              <a:defRPr sz="1600" b="0"/>
            </a:lvl1pPr>
            <a:lvl2pPr marL="0" indent="0">
              <a:spcBef>
                <a:spcPts val="0"/>
              </a:spcBef>
              <a:buNone/>
              <a:defRPr sz="1600" b="0"/>
            </a:lvl2pPr>
          </a:lstStyle>
          <a:p>
            <a:r>
              <a:rPr lang="en-US" dirty="0"/>
              <a:t>Contact information:</a:t>
            </a:r>
          </a:p>
          <a:p>
            <a:pPr lvl="1"/>
            <a:r>
              <a:rPr lang="en-US" dirty="0"/>
              <a:t>F name L name</a:t>
            </a:r>
          </a:p>
          <a:p>
            <a:pPr lvl="1"/>
            <a:r>
              <a:rPr lang="en-US" dirty="0"/>
              <a:t>Title</a:t>
            </a:r>
          </a:p>
          <a:p>
            <a:pPr lvl="1"/>
            <a:r>
              <a:rPr lang="en-US" dirty="0"/>
              <a:t>Address</a:t>
            </a:r>
          </a:p>
          <a:p>
            <a:pPr lvl="1"/>
            <a:r>
              <a:rPr lang="en-US" dirty="0"/>
              <a:t>Phone number</a:t>
            </a:r>
          </a:p>
        </p:txBody>
      </p:sp>
      <p:sp>
        <p:nvSpPr>
          <p:cNvPr id="2" name="Thank you"/>
          <p:cNvSpPr>
            <a:spLocks noGrp="1"/>
          </p:cNvSpPr>
          <p:nvPr>
            <p:ph type="ctrTitle" hasCustomPrompt="1"/>
          </p:nvPr>
        </p:nvSpPr>
        <p:spPr bwMode="gray">
          <a:xfrm>
            <a:off x="504000" y="1467009"/>
            <a:ext cx="5593588" cy="923116"/>
          </a:xfrm>
        </p:spPr>
        <p:txBody>
          <a:bodyPr anchor="t" anchorCtr="0">
            <a:noAutofit/>
          </a:bodyPr>
          <a:lstStyle>
            <a:lvl1pPr>
              <a:defRPr sz="5500">
                <a:solidFill>
                  <a:schemeClr val="accent1"/>
                </a:solidFill>
                <a:latin typeface="+mj-lt"/>
              </a:defRPr>
            </a:lvl1pPr>
          </a:lstStyle>
          <a:p>
            <a:r>
              <a:rPr lang="en-US" dirty="0"/>
              <a:t>Thank you.</a:t>
            </a:r>
            <a:endParaRPr lang="de-DE" dirty="0"/>
          </a:p>
        </p:txBody>
      </p:sp>
    </p:spTree>
    <p:extLst>
      <p:ext uri="{BB962C8B-B14F-4D97-AF65-F5344CB8AC3E}">
        <p14:creationId xmlns:p14="http://schemas.microsoft.com/office/powerpoint/2010/main" val="781090314"/>
      </p:ext>
    </p:extLst>
  </p:cSld>
  <p:clrMapOvr>
    <a:overrideClrMapping bg1="lt1" tx1="dk1" bg2="lt2" tx2="dk2" accent1="accent1" accent2="accent2" accent3="accent3" accent4="accent4" accent5="accent5" accent6="accent6" hlink="hlink" folHlink="folHlink"/>
  </p:clrMapOvr>
  <p:hf sldNum="0" hdr="0" ftr="0" dt="0"/>
  <p:extLst>
    <p:ext uri="{DCECCB84-F9BA-43D5-87BE-67443E8EF086}">
      <p15:sldGuideLst xmlns:p15="http://schemas.microsoft.com/office/powerpoint/2012/main">
        <p15:guide id="1" pos="7364" userDrawn="1">
          <p15:clr>
            <a:srgbClr val="FBAE40"/>
          </p15:clr>
        </p15:guide>
        <p15:guide id="2" orient="horz" pos="924" userDrawn="1">
          <p15:clr>
            <a:srgbClr val="FBAE40"/>
          </p15:clr>
        </p15:guide>
        <p15:guide id="4" orient="horz" pos="1830" userDrawn="1">
          <p15:clr>
            <a:srgbClr val="FBAE40"/>
          </p15:clr>
        </p15:guide>
        <p15:guide id="5" orient="horz" pos="4000" userDrawn="1">
          <p15:clr>
            <a:srgbClr val="FBAE40"/>
          </p15:clr>
        </p15:guide>
        <p15:guide id="6" pos="317" userDrawn="1">
          <p15:clr>
            <a:srgbClr val="FBAE40"/>
          </p15:clr>
        </p15:guide>
        <p15:guide id="8" pos="3841" userDrawn="1">
          <p15:clr>
            <a:srgbClr val="FBAE40"/>
          </p15:clr>
        </p15:guide>
        <p15:guide id="9" orient="horz" pos="318"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Copyright">
    <p:spTree>
      <p:nvGrpSpPr>
        <p:cNvPr id="1" name=""/>
        <p:cNvGrpSpPr/>
        <p:nvPr/>
      </p:nvGrpSpPr>
      <p:grpSpPr>
        <a:xfrm>
          <a:off x="0" y="0"/>
          <a:ext cx="0" cy="0"/>
          <a:chOff x="0" y="0"/>
          <a:chExt cx="0" cy="0"/>
        </a:xfrm>
      </p:grpSpPr>
      <p:pic>
        <p:nvPicPr>
          <p:cNvPr id="16" name="SAP Logo" descr="SAP Logo" title="SAP Logo"/>
          <p:cNvPicPr>
            <a:picLocks noChangeAspect="1"/>
          </p:cNvPicPr>
          <p:nvPr userDrawn="1"/>
        </p:nvPicPr>
        <p:blipFill>
          <a:blip r:embed="rId2"/>
          <a:stretch>
            <a:fillRect/>
          </a:stretch>
        </p:blipFill>
        <p:spPr>
          <a:xfrm>
            <a:off x="9725565" y="5994000"/>
            <a:ext cx="1963635" cy="360000"/>
          </a:xfrm>
          <a:prstGeom prst="rect">
            <a:avLst/>
          </a:prstGeom>
        </p:spPr>
      </p:pic>
      <p:sp>
        <p:nvSpPr>
          <p:cNvPr id="19" name="Copyright information English"/>
          <p:cNvSpPr txBox="1"/>
          <p:nvPr userDrawn="1"/>
        </p:nvSpPr>
        <p:spPr bwMode="black">
          <a:xfrm>
            <a:off x="503238" y="2645292"/>
            <a:ext cx="5872310" cy="3708708"/>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800" b="0" noProof="0" dirty="0"/>
              <a:t>© 2019 SAP SE or an SAP affiliate company. All rights reserved.</a:t>
            </a:r>
            <a:endParaRPr lang="de-DE" sz="800" kern="0" dirty="0">
              <a:ea typeface="Arial Unicode MS" pitchFamily="34" charset="-128"/>
              <a:cs typeface="Arial Unicode MS" pitchFamily="34" charset="-128"/>
            </a:endParaRPr>
          </a:p>
          <a:p>
            <a:pPr>
              <a:spcBef>
                <a:spcPts val="600"/>
              </a:spcBef>
            </a:pPr>
            <a:r>
              <a:rPr lang="en-US" sz="800" kern="1200" dirty="0">
                <a:solidFill>
                  <a:schemeClr val="tx1"/>
                </a:solidFill>
                <a:latin typeface="Arial"/>
                <a:ea typeface="Arial Unicode MS" panose="020B0604020202020204" pitchFamily="34" charset="-128"/>
                <a:cs typeface="+mn-cs"/>
              </a:rPr>
              <a:t>No part of this publication may be reproduced or transmitted in any form or for any purpose without the express permission of SAP SE or an SAP affiliate company.</a:t>
            </a:r>
          </a:p>
          <a:p>
            <a:pPr>
              <a:spcBef>
                <a:spcPts val="600"/>
              </a:spcBef>
            </a:pPr>
            <a:r>
              <a:rPr lang="en-US" sz="800" kern="1200" dirty="0">
                <a:solidFill>
                  <a:schemeClr val="tx1"/>
                </a:solidFill>
                <a:latin typeface="Arial"/>
                <a:ea typeface="Arial Unicode MS" panose="020B0604020202020204" pitchFamily="34" charset="-128"/>
                <a:cs typeface="+mn-cs"/>
              </a:rPr>
              <a:t>The information contained herein may be changed without prior notice. Some software products marketed by SAP SE and its distributors contain proprietary software components of other software vendors. National product specifications may vary.</a:t>
            </a:r>
          </a:p>
          <a:p>
            <a:pPr>
              <a:spcBef>
                <a:spcPts val="600"/>
              </a:spcBef>
            </a:pPr>
            <a:r>
              <a:rPr lang="en-US" sz="800" kern="1200" dirty="0">
                <a:solidFill>
                  <a:schemeClr val="tx1"/>
                </a:solidFill>
                <a:latin typeface="Arial"/>
                <a:ea typeface="Arial Unicode MS" panose="020B0604020202020204" pitchFamily="34" charset="-128"/>
                <a:cs typeface="+mn-cs"/>
              </a:rPr>
              <a:t>These materials are provided by SAP SE or an SAP affiliate company for informational purposes only, without representation or warranty of any kind, and SAP or its affiliated companies shall not be liable for errors or omissions with respect to the materials. The only warranties for SAP or SAP affiliate company products and services are those that are set forth in the express warranty statements accompanying such products and services, if any. Nothing herein should be construed as constituting an additional warranty. </a:t>
            </a:r>
          </a:p>
          <a:p>
            <a:pPr>
              <a:spcBef>
                <a:spcPts val="600"/>
              </a:spcBef>
            </a:pPr>
            <a:r>
              <a:rPr lang="en-US" sz="800" kern="1200" dirty="0">
                <a:solidFill>
                  <a:schemeClr val="tx1"/>
                </a:solidFill>
                <a:latin typeface="Arial"/>
                <a:ea typeface="Arial Unicode MS" panose="020B0604020202020204" pitchFamily="34" charset="-128"/>
                <a:cs typeface="+mn-cs"/>
              </a:rPr>
              <a:t>In particular, SAP SE or its affiliated companies have no obligation to pursue any course of business outlined in this document or any related presentation, or to develop or release any functionality mentioned therein. This document, or any related presentation, and SAP SE’s or its affiliated companies’ strategy and possible future developments, products, and/or platforms, directions, and functionality are all subject to change and may be changed by SAP SE or its affiliated companies at any time for any reason without notice. The information in this document is not a commitment, promise, or legal obligation to deliver any material, code, or functionality. All forward-looking statements are subject to various</a:t>
            </a:r>
            <a:r>
              <a:rPr lang="en-US" sz="800" kern="1200" baseline="0" dirty="0">
                <a:solidFill>
                  <a:schemeClr val="tx1"/>
                </a:solidFill>
                <a:latin typeface="Arial"/>
                <a:ea typeface="Arial Unicode MS" panose="020B0604020202020204" pitchFamily="34" charset="-128"/>
                <a:cs typeface="+mn-cs"/>
              </a:rPr>
              <a:t> </a:t>
            </a:r>
            <a:r>
              <a:rPr lang="en-US" sz="800" kern="1200" dirty="0">
                <a:solidFill>
                  <a:schemeClr val="tx1"/>
                </a:solidFill>
                <a:latin typeface="Arial"/>
                <a:ea typeface="Arial Unicode MS" panose="020B0604020202020204" pitchFamily="34" charset="-128"/>
                <a:cs typeface="+mn-cs"/>
              </a:rPr>
              <a:t>risks and uncertainties that could cause actual results to differ materially from expectations. Readers are cautioned not to place undue reliance on these forward-looking statements, and they should not be relied upon in making purchasing decisions.</a:t>
            </a:r>
          </a:p>
          <a:p>
            <a:pPr>
              <a:spcBef>
                <a:spcPts val="600"/>
              </a:spcBef>
            </a:pPr>
            <a:r>
              <a:rPr lang="en-US" sz="800" kern="1200" dirty="0">
                <a:solidFill>
                  <a:schemeClr val="tx1"/>
                </a:solidFill>
                <a:latin typeface="Arial"/>
                <a:ea typeface="Arial Unicode MS" panose="020B0604020202020204" pitchFamily="34" charset="-128"/>
                <a:cs typeface="+mn-cs"/>
              </a:rPr>
              <a:t>SAP and other SAP products and services mentioned herein as well as their respective logos are trademarks or registered trademarks of SAP SE (or an SAP affiliate company) in Germany and other countries. All other product and service names mentioned are the trademarks of their respective companies. </a:t>
            </a:r>
          </a:p>
          <a:p>
            <a:pPr>
              <a:spcBef>
                <a:spcPts val="600"/>
              </a:spcBef>
            </a:pPr>
            <a:r>
              <a:rPr lang="en-US" sz="800" kern="1200" dirty="0">
                <a:solidFill>
                  <a:schemeClr val="tx1"/>
                </a:solidFill>
                <a:latin typeface="Arial"/>
                <a:ea typeface="Arial Unicode MS" panose="020B0604020202020204" pitchFamily="34" charset="-128"/>
                <a:cs typeface="+mn-cs"/>
              </a:rPr>
              <a:t>See </a:t>
            </a:r>
            <a:r>
              <a:rPr lang="en-US" sz="800" kern="1200" dirty="0">
                <a:solidFill>
                  <a:schemeClr val="tx1"/>
                </a:solidFill>
                <a:latin typeface="Arial"/>
                <a:ea typeface="Arial Unicode MS" panose="020B0604020202020204" pitchFamily="34" charset="-128"/>
                <a:cs typeface="+mn-cs"/>
                <a:hlinkClick r:id="rId3"/>
              </a:rPr>
              <a:t>www.sap.com/copyright</a:t>
            </a:r>
            <a:r>
              <a:rPr lang="en-US" sz="800" kern="1200" dirty="0">
                <a:solidFill>
                  <a:schemeClr val="tx1"/>
                </a:solidFill>
                <a:latin typeface="Arial"/>
                <a:ea typeface="Arial Unicode MS" panose="020B0604020202020204" pitchFamily="34" charset="-128"/>
                <a:cs typeface="+mn-cs"/>
              </a:rPr>
              <a:t> for additional trademark information and notices.</a:t>
            </a:r>
          </a:p>
        </p:txBody>
      </p:sp>
      <p:sp>
        <p:nvSpPr>
          <p:cNvPr id="44" name="www.sap.com - contact SAP link">
            <a:hlinkClick r:id="rId4" tooltip="www.sap.com/contactsap"/>
          </p:cNvPr>
          <p:cNvSpPr txBox="1"/>
          <p:nvPr userDrawn="1"/>
        </p:nvSpPr>
        <p:spPr bwMode="black">
          <a:xfrm>
            <a:off x="503238" y="2461398"/>
            <a:ext cx="2215390"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1100" b="1" kern="1200" dirty="0">
                <a:solidFill>
                  <a:schemeClr val="accent1"/>
                </a:solidFill>
                <a:latin typeface="Arial"/>
                <a:ea typeface="Arial Unicode MS" panose="020B0604020202020204" pitchFamily="34" charset="-128"/>
                <a:cs typeface="+mn-cs"/>
              </a:rPr>
              <a:t>www.sap.com</a:t>
            </a:r>
            <a:r>
              <a:rPr lang="en-US" sz="1100" b="1" kern="1200" dirty="0">
                <a:solidFill>
                  <a:schemeClr val="tx1"/>
                </a:solidFill>
                <a:latin typeface="Arial"/>
                <a:ea typeface="Arial Unicode MS" panose="020B0604020202020204" pitchFamily="34" charset="-128"/>
                <a:cs typeface="+mn-cs"/>
              </a:rPr>
              <a:t>/contactsap</a:t>
            </a:r>
          </a:p>
        </p:txBody>
      </p:sp>
      <p:pic>
        <p:nvPicPr>
          <p:cNvPr id="18" name="Linkedin icon with link">
            <a:hlinkClick r:id="rId5"/>
          </p:cNvPr>
          <p:cNvPicPr>
            <a:picLocks noChangeAspect="1"/>
          </p:cNvPicPr>
          <p:nvPr userDrawn="1"/>
        </p:nvPicPr>
        <p:blipFill>
          <a:blip r:embed="rId6"/>
          <a:stretch>
            <a:fillRect/>
          </a:stretch>
        </p:blipFill>
        <p:spPr>
          <a:xfrm>
            <a:off x="2273814" y="1749959"/>
            <a:ext cx="361809" cy="361809"/>
          </a:xfrm>
          <a:prstGeom prst="rect">
            <a:avLst/>
          </a:prstGeom>
        </p:spPr>
      </p:pic>
      <p:pic>
        <p:nvPicPr>
          <p:cNvPr id="20" name="YouTube icon with link">
            <a:hlinkClick r:id="rId7"/>
          </p:cNvPr>
          <p:cNvPicPr>
            <a:picLocks noChangeAspect="1"/>
          </p:cNvPicPr>
          <p:nvPr userDrawn="1"/>
        </p:nvPicPr>
        <p:blipFill>
          <a:blip r:embed="rId8"/>
          <a:stretch>
            <a:fillRect/>
          </a:stretch>
        </p:blipFill>
        <p:spPr>
          <a:xfrm>
            <a:off x="1683278" y="1749063"/>
            <a:ext cx="363600" cy="363600"/>
          </a:xfrm>
          <a:prstGeom prst="rect">
            <a:avLst/>
          </a:prstGeom>
        </p:spPr>
      </p:pic>
      <p:pic>
        <p:nvPicPr>
          <p:cNvPr id="21" name="Twitter icon with link">
            <a:hlinkClick r:id="rId9" tooltip="https://twitter.com/sap"/>
          </p:cNvPr>
          <p:cNvPicPr>
            <a:picLocks noChangeAspect="1"/>
          </p:cNvPicPr>
          <p:nvPr userDrawn="1"/>
        </p:nvPicPr>
        <p:blipFill>
          <a:blip r:embed="rId10"/>
          <a:stretch>
            <a:fillRect/>
          </a:stretch>
        </p:blipFill>
        <p:spPr>
          <a:xfrm>
            <a:off x="1094533" y="1749959"/>
            <a:ext cx="361809" cy="361809"/>
          </a:xfrm>
          <a:prstGeom prst="rect">
            <a:avLst/>
          </a:prstGeom>
        </p:spPr>
      </p:pic>
      <p:pic>
        <p:nvPicPr>
          <p:cNvPr id="22" name="Facebook icon with link">
            <a:hlinkClick r:id="rId11"/>
          </p:cNvPr>
          <p:cNvPicPr>
            <a:picLocks noChangeAspect="1"/>
          </p:cNvPicPr>
          <p:nvPr userDrawn="1"/>
        </p:nvPicPr>
        <p:blipFill>
          <a:blip r:embed="rId12"/>
          <a:stretch>
            <a:fillRect/>
          </a:stretch>
        </p:blipFill>
        <p:spPr>
          <a:xfrm>
            <a:off x="503997" y="1749063"/>
            <a:ext cx="363600" cy="363600"/>
          </a:xfrm>
          <a:prstGeom prst="rect">
            <a:avLst/>
          </a:prstGeom>
        </p:spPr>
      </p:pic>
      <p:sp>
        <p:nvSpPr>
          <p:cNvPr id="43" name="Follow all of SAP"/>
          <p:cNvSpPr txBox="1"/>
          <p:nvPr userDrawn="1"/>
        </p:nvSpPr>
        <p:spPr bwMode="black">
          <a:xfrm>
            <a:off x="503238" y="1461001"/>
            <a:ext cx="1228549"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1100" b="0" kern="1200" dirty="0">
                <a:solidFill>
                  <a:schemeClr val="tx1"/>
                </a:solidFill>
                <a:latin typeface="Arial"/>
                <a:ea typeface="Arial Unicode MS" panose="020B0604020202020204" pitchFamily="34" charset="-128"/>
                <a:cs typeface="+mn-cs"/>
              </a:rPr>
              <a:t>Follow us</a:t>
            </a:r>
          </a:p>
        </p:txBody>
      </p:sp>
    </p:spTree>
    <p:extLst>
      <p:ext uri="{BB962C8B-B14F-4D97-AF65-F5344CB8AC3E}">
        <p14:creationId xmlns:p14="http://schemas.microsoft.com/office/powerpoint/2010/main" val="451925193"/>
      </p:ext>
    </p:extLst>
  </p:cSld>
  <p:clrMapOvr>
    <a:masterClrMapping/>
  </p:clrMapOvr>
  <p:extLst>
    <p:ext uri="{DCECCB84-F9BA-43D5-87BE-67443E8EF086}">
      <p15:sldGuideLst xmlns:p15="http://schemas.microsoft.com/office/powerpoint/2012/main"/>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Copyright German">
    <p:spTree>
      <p:nvGrpSpPr>
        <p:cNvPr id="1" name=""/>
        <p:cNvGrpSpPr/>
        <p:nvPr/>
      </p:nvGrpSpPr>
      <p:grpSpPr>
        <a:xfrm>
          <a:off x="0" y="0"/>
          <a:ext cx="0" cy="0"/>
          <a:chOff x="0" y="0"/>
          <a:chExt cx="0" cy="0"/>
        </a:xfrm>
      </p:grpSpPr>
      <p:sp>
        <p:nvSpPr>
          <p:cNvPr id="11" name="Copyright information">
            <a:hlinkClick r:id="rId2" tooltip="www.sap.com/contactsap"/>
          </p:cNvPr>
          <p:cNvSpPr txBox="1"/>
          <p:nvPr userDrawn="1"/>
        </p:nvSpPr>
        <p:spPr bwMode="black">
          <a:xfrm>
            <a:off x="503238" y="2461398"/>
            <a:ext cx="2580640"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1100" b="1" kern="1200" dirty="0">
                <a:solidFill>
                  <a:schemeClr val="accent1"/>
                </a:solidFill>
                <a:latin typeface="Arial"/>
                <a:ea typeface="Arial Unicode MS" panose="020B0604020202020204" pitchFamily="34" charset="-128"/>
                <a:cs typeface="+mn-cs"/>
              </a:rPr>
              <a:t>www.sap.com/germany</a:t>
            </a:r>
            <a:r>
              <a:rPr lang="en-US" sz="1100" b="1" kern="1200" dirty="0">
                <a:solidFill>
                  <a:schemeClr val="tx1"/>
                </a:solidFill>
                <a:latin typeface="Arial"/>
                <a:ea typeface="Arial Unicode MS" panose="020B0604020202020204" pitchFamily="34" charset="-128"/>
                <a:cs typeface="+mn-cs"/>
              </a:rPr>
              <a:t>/contactsap</a:t>
            </a:r>
          </a:p>
        </p:txBody>
      </p:sp>
      <p:pic>
        <p:nvPicPr>
          <p:cNvPr id="17" name="SAP Logo" descr="SAP Logo" title="SAP Logo"/>
          <p:cNvPicPr>
            <a:picLocks noChangeAspect="1"/>
          </p:cNvPicPr>
          <p:nvPr userDrawn="1"/>
        </p:nvPicPr>
        <p:blipFill>
          <a:blip r:embed="rId3"/>
          <a:stretch>
            <a:fillRect/>
          </a:stretch>
        </p:blipFill>
        <p:spPr>
          <a:xfrm>
            <a:off x="9725565" y="5994000"/>
            <a:ext cx="1963635" cy="360000"/>
          </a:xfrm>
          <a:prstGeom prst="rect">
            <a:avLst/>
          </a:prstGeom>
        </p:spPr>
      </p:pic>
      <p:sp>
        <p:nvSpPr>
          <p:cNvPr id="32" name="Copyright information-German"/>
          <p:cNvSpPr txBox="1"/>
          <p:nvPr userDrawn="1"/>
        </p:nvSpPr>
        <p:spPr bwMode="black">
          <a:xfrm>
            <a:off x="503998" y="2645292"/>
            <a:ext cx="6076808" cy="3708708"/>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800" b="0" noProof="0" dirty="0"/>
              <a:t>© 2019 SAP SE </a:t>
            </a:r>
            <a:r>
              <a:rPr lang="de-DE" sz="800" b="0" noProof="0" dirty="0"/>
              <a:t>oder ein SAP-Konzernunternehmen. Alle Rechte vorbehalten</a:t>
            </a:r>
            <a:r>
              <a:rPr lang="en-US" sz="800" b="0" noProof="0" dirty="0"/>
              <a:t>.</a:t>
            </a:r>
            <a:endParaRPr lang="de-DE" sz="800" kern="0" dirty="0">
              <a:ea typeface="Arial Unicode MS" pitchFamily="34" charset="-128"/>
              <a:cs typeface="Arial Unicode MS" pitchFamily="34" charset="-128"/>
            </a:endParaRPr>
          </a:p>
          <a:p>
            <a:pPr>
              <a:spcBef>
                <a:spcPts val="600"/>
              </a:spcBef>
            </a:pPr>
            <a:r>
              <a:rPr lang="de-DE" sz="800" kern="1200" noProof="0" dirty="0">
                <a:solidFill>
                  <a:schemeClr val="tx1"/>
                </a:solidFill>
                <a:effectLst/>
                <a:latin typeface="Arial"/>
                <a:ea typeface="+mn-ea"/>
                <a:cs typeface="+mn-cs"/>
              </a:rPr>
              <a:t>Weitergabe und Vervielfältigung dieser Publikation oder von Teilen daraus sind, zu welchem Zweck und in welcher Form auch immer, ohne die ausdrückliche schriftliche Genehmigung durch SAP SE oder ein SAP-Konzernunternehmen nicht gestattet.</a:t>
            </a:r>
          </a:p>
          <a:p>
            <a:pPr>
              <a:spcBef>
                <a:spcPts val="600"/>
              </a:spcBef>
            </a:pPr>
            <a:r>
              <a:rPr lang="de-DE" sz="800" kern="1200" noProof="0" dirty="0">
                <a:solidFill>
                  <a:schemeClr val="tx1"/>
                </a:solidFill>
                <a:effectLst/>
                <a:latin typeface="Arial"/>
                <a:ea typeface="+mn-ea"/>
                <a:cs typeface="+mn-cs"/>
              </a:rPr>
              <a:t>In dieser Publikation enthaltene Informationen können ohne vorherige Ankündigung geändert werden. Die von SAP SE oder deren Vertriebsfirmen angebotenen Softwareprodukte können Softwarekomponenten auch anderer Softwarehersteller enthalten. Produkte können länderspezifische Unterschiede aufweisen.</a:t>
            </a:r>
          </a:p>
          <a:p>
            <a:pPr>
              <a:spcBef>
                <a:spcPts val="600"/>
              </a:spcBef>
            </a:pPr>
            <a:r>
              <a:rPr lang="de-DE" sz="800" kern="1200" noProof="0" dirty="0">
                <a:solidFill>
                  <a:schemeClr val="tx1"/>
                </a:solidFill>
                <a:effectLst/>
                <a:latin typeface="Arial"/>
                <a:ea typeface="+mn-ea"/>
                <a:cs typeface="+mn-cs"/>
              </a:rPr>
              <a:t>Die vorliegenden Unterlagen werden von der SAP SE oder einem SAP-Konzernunternehmen bereitgestellt und dienen ausschließlich zu Informationszwecken. Die SAP SE oder ihre Konzernunternehmen übernehmen keinerlei Haftung oder Gewährleistung für Fehler oder Unvollständigkeiten in dieser Publikation. Die SAP SE oder ein SAP-Konzernunternehmen steht lediglich für Produkte und Dienstleistungen nach der Maßgabe ein, die in der Vereinbarung über die jeweiligen Produkte und Dienstleistungen ausdrücklich geregelt ist. Keine der hierin enthaltenen Informationen ist als zusätzliche Garantie zu interpretieren. </a:t>
            </a:r>
          </a:p>
          <a:p>
            <a:pPr>
              <a:spcBef>
                <a:spcPts val="600"/>
              </a:spcBef>
            </a:pPr>
            <a:r>
              <a:rPr lang="de-DE" sz="800" kern="1200" noProof="0" dirty="0">
                <a:solidFill>
                  <a:schemeClr val="tx1"/>
                </a:solidFill>
                <a:effectLst/>
                <a:latin typeface="Arial"/>
                <a:ea typeface="+mn-ea"/>
                <a:cs typeface="+mn-cs"/>
              </a:rPr>
              <a:t>Insbesondere sind die SAP SE oder ihre Konzernunternehmen in keiner Weise verpflichtet, in dieser Publikation oder einer zugehörigen Präsentation dargestellte Geschäftsabläufe zu verfolgen oder hierin wiedergegebene Funktionen zu entwickeln oder zu veröffentlichen. Diese Publikation oder eine zugehörige Präsentation, die Strategie und etwaige künftige Entwicklungen, Produkte und/oder Plattformen der SAP SE oder ihrer Konzernunternehmen können von der SAP SE oder ihren Konzernunternehmen jederzeit und ohne Angabe von Gründen unangekündigt geändert werden. Die in dieser Publikation enthaltenen Informationen stellen keine Zusage, kein Versprechen und keine rechtliche Verpflichtung zur Lieferung von Material, Code oder Funktionen dar. Sämtliche vorausschauenden Aussagen unterliegen unterschiedlichen Risiken und Unsicherheiten, durch die die tatsächlichen Ergebnisse von den Erwartungen abweichen können. Dem Leser wird empfohlen, diesen vorausschauenden Aussagen kein übertriebenes Vertrauen zu schenken und sich bei Kaufentscheidungen nicht auf sie zu stützen.</a:t>
            </a:r>
          </a:p>
          <a:p>
            <a:pPr>
              <a:spcBef>
                <a:spcPts val="600"/>
              </a:spcBef>
            </a:pPr>
            <a:r>
              <a:rPr lang="de-DE" sz="800" kern="1200" noProof="0" dirty="0">
                <a:solidFill>
                  <a:schemeClr val="tx1"/>
                </a:solidFill>
                <a:effectLst/>
                <a:latin typeface="Arial"/>
                <a:ea typeface="+mn-ea"/>
                <a:cs typeface="+mn-cs"/>
              </a:rPr>
              <a:t>SAP und andere in diesem Dokument erwähnte Produkte und Dienstleistungen von SAP sowie die dazugehörigen Logos sind Marken oder eingetragene Marken der SAP SE (oder von einem SAP-Konzernunternehmen) in Deutschland und verschiedenen anderen Ländern weltweit.</a:t>
            </a:r>
            <a:r>
              <a:rPr lang="de-DE" sz="800" kern="1200" baseline="0" noProof="0" dirty="0">
                <a:solidFill>
                  <a:schemeClr val="tx1"/>
                </a:solidFill>
                <a:effectLst/>
                <a:latin typeface="Arial"/>
                <a:ea typeface="+mn-ea"/>
                <a:cs typeface="+mn-cs"/>
              </a:rPr>
              <a:t> </a:t>
            </a:r>
            <a:r>
              <a:rPr lang="de-DE" sz="800" kern="1200" noProof="0" dirty="0">
                <a:solidFill>
                  <a:schemeClr val="tx1"/>
                </a:solidFill>
                <a:effectLst/>
                <a:latin typeface="Arial"/>
                <a:ea typeface="+mn-ea"/>
                <a:cs typeface="+mn-cs"/>
              </a:rPr>
              <a:t>Alle anderen Namen von Produkten und Dienstleistungen sind Marken der jeweiligen Firmen. </a:t>
            </a:r>
          </a:p>
          <a:p>
            <a:pPr>
              <a:spcBef>
                <a:spcPts val="600"/>
              </a:spcBef>
            </a:pPr>
            <a:r>
              <a:rPr lang="de-DE" sz="800" kern="1200" noProof="0" dirty="0">
                <a:solidFill>
                  <a:schemeClr val="tx1"/>
                </a:solidFill>
                <a:effectLst/>
                <a:latin typeface="Arial"/>
                <a:ea typeface="+mn-ea"/>
                <a:cs typeface="+mn-cs"/>
              </a:rPr>
              <a:t>Zusätzliche Informationen zur Marke und Vermerke finden Sie auf der Seite </a:t>
            </a:r>
            <a:r>
              <a:rPr lang="de-DE" sz="800" kern="1200" noProof="0" dirty="0">
                <a:solidFill>
                  <a:schemeClr val="tx1"/>
                </a:solidFill>
                <a:effectLst/>
                <a:latin typeface="Arial"/>
                <a:ea typeface="+mn-ea"/>
                <a:cs typeface="+mn-cs"/>
                <a:hlinkClick r:id="rId4"/>
              </a:rPr>
              <a:t>www.sap.com/corporate/de/legal/copyright.html</a:t>
            </a:r>
            <a:r>
              <a:rPr lang="de-DE" sz="800" kern="1200" noProof="0" dirty="0">
                <a:solidFill>
                  <a:schemeClr val="tx1"/>
                </a:solidFill>
                <a:effectLst/>
                <a:latin typeface="Arial"/>
                <a:ea typeface="+mn-ea"/>
                <a:cs typeface="+mn-cs"/>
              </a:rPr>
              <a:t>.</a:t>
            </a:r>
          </a:p>
        </p:txBody>
      </p:sp>
      <p:pic>
        <p:nvPicPr>
          <p:cNvPr id="26" name="Linkedin icon with link">
            <a:hlinkClick r:id="rId5"/>
          </p:cNvPr>
          <p:cNvPicPr>
            <a:picLocks noChangeAspect="1"/>
          </p:cNvPicPr>
          <p:nvPr userDrawn="1"/>
        </p:nvPicPr>
        <p:blipFill>
          <a:blip r:embed="rId6"/>
          <a:stretch>
            <a:fillRect/>
          </a:stretch>
        </p:blipFill>
        <p:spPr>
          <a:xfrm>
            <a:off x="2273814" y="1749959"/>
            <a:ext cx="361809" cy="361809"/>
          </a:xfrm>
          <a:prstGeom prst="rect">
            <a:avLst/>
          </a:prstGeom>
        </p:spPr>
      </p:pic>
      <p:pic>
        <p:nvPicPr>
          <p:cNvPr id="27" name="YouTube icon with link">
            <a:hlinkClick r:id="rId7"/>
          </p:cNvPr>
          <p:cNvPicPr>
            <a:picLocks noChangeAspect="1"/>
          </p:cNvPicPr>
          <p:nvPr userDrawn="1"/>
        </p:nvPicPr>
        <p:blipFill>
          <a:blip r:embed="rId8"/>
          <a:stretch>
            <a:fillRect/>
          </a:stretch>
        </p:blipFill>
        <p:spPr>
          <a:xfrm>
            <a:off x="1683278" y="1749063"/>
            <a:ext cx="363600" cy="363600"/>
          </a:xfrm>
          <a:prstGeom prst="rect">
            <a:avLst/>
          </a:prstGeom>
        </p:spPr>
      </p:pic>
      <p:pic>
        <p:nvPicPr>
          <p:cNvPr id="28" name="Twitter icon with link">
            <a:hlinkClick r:id="rId9" tooltip="https://twitter.com/sap"/>
          </p:cNvPr>
          <p:cNvPicPr>
            <a:picLocks noChangeAspect="1"/>
          </p:cNvPicPr>
          <p:nvPr userDrawn="1"/>
        </p:nvPicPr>
        <p:blipFill>
          <a:blip r:embed="rId10"/>
          <a:stretch>
            <a:fillRect/>
          </a:stretch>
        </p:blipFill>
        <p:spPr>
          <a:xfrm>
            <a:off x="1094533" y="1749959"/>
            <a:ext cx="361809" cy="361809"/>
          </a:xfrm>
          <a:prstGeom prst="rect">
            <a:avLst/>
          </a:prstGeom>
        </p:spPr>
      </p:pic>
      <p:pic>
        <p:nvPicPr>
          <p:cNvPr id="29" name="Facebook icon with link">
            <a:hlinkClick r:id="rId11"/>
          </p:cNvPr>
          <p:cNvPicPr>
            <a:picLocks noChangeAspect="1"/>
          </p:cNvPicPr>
          <p:nvPr userDrawn="1"/>
        </p:nvPicPr>
        <p:blipFill>
          <a:blip r:embed="rId12"/>
          <a:stretch>
            <a:fillRect/>
          </a:stretch>
        </p:blipFill>
        <p:spPr>
          <a:xfrm>
            <a:off x="503997" y="1749063"/>
            <a:ext cx="363600" cy="363600"/>
          </a:xfrm>
          <a:prstGeom prst="rect">
            <a:avLst/>
          </a:prstGeom>
        </p:spPr>
      </p:pic>
      <p:sp>
        <p:nvSpPr>
          <p:cNvPr id="20" name="SAP folgen auf"/>
          <p:cNvSpPr txBox="1"/>
          <p:nvPr userDrawn="1"/>
        </p:nvSpPr>
        <p:spPr bwMode="black">
          <a:xfrm>
            <a:off x="503997" y="1461001"/>
            <a:ext cx="1228549"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de-DE" sz="1100" b="0" kern="1200" noProof="0" dirty="0">
                <a:solidFill>
                  <a:schemeClr val="tx1"/>
                </a:solidFill>
                <a:latin typeface="Arial"/>
                <a:ea typeface="Arial Unicode MS" panose="020B0604020202020204" pitchFamily="34" charset="-128"/>
                <a:cs typeface="+mn-cs"/>
              </a:rPr>
              <a:t>SAP folgen auf</a:t>
            </a:r>
          </a:p>
        </p:txBody>
      </p:sp>
    </p:spTree>
    <p:extLst>
      <p:ext uri="{BB962C8B-B14F-4D97-AF65-F5344CB8AC3E}">
        <p14:creationId xmlns:p14="http://schemas.microsoft.com/office/powerpoint/2010/main" val="1911862759"/>
      </p:ext>
    </p:extLst>
  </p:cSld>
  <p:clrMapOvr>
    <a:masterClrMapping/>
  </p:clrMapOvr>
  <p:extLst>
    <p:ext uri="{DCECCB84-F9BA-43D5-87BE-67443E8EF086}">
      <p15:sldGuideLst xmlns:p15="http://schemas.microsoft.com/office/powerpoint/2012/main"/>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Only - blue">
    <p:spTree>
      <p:nvGrpSpPr>
        <p:cNvPr id="1" name=""/>
        <p:cNvGrpSpPr/>
        <p:nvPr/>
      </p:nvGrpSpPr>
      <p:grpSpPr>
        <a:xfrm>
          <a:off x="0" y="0"/>
          <a:ext cx="0" cy="0"/>
          <a:chOff x="0" y="0"/>
          <a:chExt cx="0" cy="0"/>
        </a:xfrm>
      </p:grpSpPr>
      <p:sp>
        <p:nvSpPr>
          <p:cNvPr id="3" name="Title"/>
          <p:cNvSpPr>
            <a:spLocks noGrp="1"/>
          </p:cNvSpPr>
          <p:nvPr>
            <p:ph type="title" hasCustomPrompt="1"/>
          </p:nvPr>
        </p:nvSpPr>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3113713247"/>
      </p:ext>
    </p:extLst>
  </p:cSld>
  <p:clrMapOvr>
    <a:masterClrMapping/>
  </p:clrMapOvr>
  <p:extLst>
    <p:ext uri="{DCECCB84-F9BA-43D5-87BE-67443E8EF086}">
      <p15:sldGuideLst xmlns:p15="http://schemas.microsoft.com/office/powerpoint/2012/main">
        <p15:guide id="1" pos="317">
          <p15:clr>
            <a:srgbClr val="FBAE40"/>
          </p15:clr>
        </p15:guide>
        <p15:guide id="2" orient="horz" pos="317">
          <p15:clr>
            <a:srgbClr val="FBAE40"/>
          </p15:clr>
        </p15:guide>
        <p15:guide id="3" pos="7364">
          <p15:clr>
            <a:srgbClr val="FBAE40"/>
          </p15:clr>
        </p15:guide>
        <p15:guide id="4" orient="horz" pos="551">
          <p15:clr>
            <a:srgbClr val="FBAE40"/>
          </p15:clr>
        </p15:guide>
        <p15:guide id="5" orient="horz" pos="3992">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nd Text - blue">
    <p:spTree>
      <p:nvGrpSpPr>
        <p:cNvPr id="1" name=""/>
        <p:cNvGrpSpPr/>
        <p:nvPr/>
      </p:nvGrpSpPr>
      <p:grpSpPr>
        <a:xfrm>
          <a:off x="0" y="0"/>
          <a:ext cx="0" cy="0"/>
          <a:chOff x="0" y="0"/>
          <a:chExt cx="0" cy="0"/>
        </a:xfrm>
      </p:grpSpPr>
      <p:sp>
        <p:nvSpPr>
          <p:cNvPr id="4" name="Text placeholder"/>
          <p:cNvSpPr>
            <a:spLocks noGrp="1"/>
          </p:cNvSpPr>
          <p:nvPr>
            <p:ph type="body" sz="quarter" idx="10" hasCustomPrompt="1"/>
          </p:nvPr>
        </p:nvSpPr>
        <p:spPr>
          <a:xfrm>
            <a:off x="503999" y="1620000"/>
            <a:ext cx="11186477"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636523654"/>
      </p:ext>
    </p:extLst>
  </p:cSld>
  <p:clrMapOvr>
    <a:masterClrMapping/>
  </p:clrMapOvr>
  <p:extLst>
    <p:ext uri="{DCECCB84-F9BA-43D5-87BE-67443E8EF086}">
      <p15:sldGuideLst xmlns:p15="http://schemas.microsoft.com/office/powerpoint/2012/main">
        <p15:guide id="1" pos="316">
          <p15:clr>
            <a:srgbClr val="FBAE40"/>
          </p15:clr>
        </p15:guide>
        <p15:guide id="2" orient="horz" pos="3991">
          <p15:clr>
            <a:srgbClr val="FBAE40"/>
          </p15:clr>
        </p15:guide>
        <p15:guide id="3" pos="7364">
          <p15:clr>
            <a:srgbClr val="FBAE40"/>
          </p15:clr>
        </p15:guide>
        <p15:guide id="4" orient="horz" pos="318">
          <p15:clr>
            <a:srgbClr val="FBAE40"/>
          </p15:clr>
        </p15:guide>
        <p15:guide id="5" orient="horz" pos="552">
          <p15:clr>
            <a:srgbClr val="FBAE40"/>
          </p15:clr>
        </p15:guide>
        <p15:guide id="6" orient="horz" pos="102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Quote - blue">
    <p:spTree>
      <p:nvGrpSpPr>
        <p:cNvPr id="1" name=""/>
        <p:cNvGrpSpPr/>
        <p:nvPr/>
      </p:nvGrpSpPr>
      <p:grpSpPr>
        <a:xfrm>
          <a:off x="0" y="0"/>
          <a:ext cx="0" cy="0"/>
          <a:chOff x="0" y="0"/>
          <a:chExt cx="0" cy="0"/>
        </a:xfrm>
      </p:grpSpPr>
      <p:sp>
        <p:nvSpPr>
          <p:cNvPr id="5" name="Quote placeholder"/>
          <p:cNvSpPr>
            <a:spLocks noGrp="1"/>
          </p:cNvSpPr>
          <p:nvPr>
            <p:ph type="body" sz="quarter" idx="10" hasCustomPrompt="1"/>
          </p:nvPr>
        </p:nvSpPr>
        <p:spPr>
          <a:xfrm>
            <a:off x="504000" y="1800000"/>
            <a:ext cx="11185200" cy="3285032"/>
          </a:xfrm>
        </p:spPr>
        <p:txBody>
          <a:bodyPr/>
          <a:lstStyle>
            <a:lvl1pPr marL="395921" indent="-395921">
              <a:lnSpc>
                <a:spcPct val="90000"/>
              </a:lnSpc>
              <a:spcBef>
                <a:spcPts val="600"/>
              </a:spcBef>
              <a:defRPr sz="5999" b="1"/>
            </a:lvl1pPr>
            <a:lvl2pPr marL="395921" indent="0">
              <a:buNone/>
              <a:defRPr sz="1600"/>
            </a:lvl2pPr>
          </a:lstStyle>
          <a:p>
            <a:pPr lvl="0"/>
            <a:r>
              <a:rPr lang="en-US" noProof="0" dirty="0"/>
              <a:t>“Quote goes here </a:t>
            </a:r>
            <a:br>
              <a:rPr lang="en-US" noProof="0" dirty="0"/>
            </a:br>
            <a:r>
              <a:rPr lang="en-US" noProof="0" dirty="0"/>
              <a:t>and here.”</a:t>
            </a:r>
          </a:p>
          <a:p>
            <a:pPr lvl="1"/>
            <a:r>
              <a:rPr lang="en-US" noProof="0" dirty="0"/>
              <a:t>Source</a:t>
            </a:r>
          </a:p>
        </p:txBody>
      </p:sp>
    </p:spTree>
    <p:extLst>
      <p:ext uri="{BB962C8B-B14F-4D97-AF65-F5344CB8AC3E}">
        <p14:creationId xmlns:p14="http://schemas.microsoft.com/office/powerpoint/2010/main" val="366177160"/>
      </p:ext>
    </p:extLst>
  </p:cSld>
  <p:clrMapOvr>
    <a:masterClrMapping/>
  </p:clrMapOvr>
  <p:extLst>
    <p:ext uri="{DCECCB84-F9BA-43D5-87BE-67443E8EF086}">
      <p15:sldGuideLst xmlns:p15="http://schemas.microsoft.com/office/powerpoint/2012/main">
        <p15:guide id="1" pos="317">
          <p15:clr>
            <a:srgbClr val="FBAE40"/>
          </p15:clr>
        </p15:guide>
        <p15:guide id="4" orient="horz" pos="1133">
          <p15:clr>
            <a:srgbClr val="FBAE40"/>
          </p15:clr>
        </p15:guide>
        <p15:guide id="5" orient="horz" pos="3204">
          <p15:clr>
            <a:srgbClr val="FBAE40"/>
          </p15:clr>
        </p15:guide>
        <p15:guide id="6" pos="7363">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over with Pictogram">
    <p:bg>
      <p:bgRef idx="1001">
        <a:schemeClr val="bg1"/>
      </p:bgRef>
    </p:bg>
    <p:spTree>
      <p:nvGrpSpPr>
        <p:cNvPr id="1" name=""/>
        <p:cNvGrpSpPr/>
        <p:nvPr/>
      </p:nvGrpSpPr>
      <p:grpSpPr>
        <a:xfrm>
          <a:off x="0" y="0"/>
          <a:ext cx="0" cy="0"/>
          <a:chOff x="0" y="0"/>
          <a:chExt cx="0" cy="0"/>
        </a:xfrm>
      </p:grpSpPr>
      <p:sp>
        <p:nvSpPr>
          <p:cNvPr id="7" name="Pictogram Placeholder"/>
          <p:cNvSpPr>
            <a:spLocks noGrp="1"/>
          </p:cNvSpPr>
          <p:nvPr>
            <p:ph type="pic" sz="quarter" idx="16"/>
          </p:nvPr>
        </p:nvSpPr>
        <p:spPr>
          <a:xfrm>
            <a:off x="6954855" y="963000"/>
            <a:ext cx="4932000" cy="4932000"/>
          </a:xfrm>
        </p:spPr>
        <p:txBody>
          <a:bodyPr/>
          <a:lstStyle/>
          <a:p>
            <a:r>
              <a:rPr lang="en-US"/>
              <a:t>Click icon to add picture</a:t>
            </a:r>
            <a:endParaRPr lang="de-DE" dirty="0"/>
          </a:p>
        </p:txBody>
      </p:sp>
      <p:sp>
        <p:nvSpPr>
          <p:cNvPr id="24" name="Classification"/>
          <p:cNvSpPr txBox="1"/>
          <p:nvPr userDrawn="1"/>
        </p:nvSpPr>
        <p:spPr>
          <a:xfrm>
            <a:off x="288000" y="5093865"/>
            <a:ext cx="4204855" cy="153852"/>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a:t>PUBLIC</a:t>
            </a:r>
            <a:endParaRPr lang="en-US" sz="900" b="0" dirty="0"/>
          </a:p>
        </p:txBody>
      </p:sp>
      <p:sp>
        <p:nvSpPr>
          <p:cNvPr id="6" name="Speaker"/>
          <p:cNvSpPr>
            <a:spLocks noGrp="1"/>
          </p:cNvSpPr>
          <p:nvPr userDrawn="1">
            <p:ph type="subTitle" idx="1" hasCustomPrompt="1"/>
          </p:nvPr>
        </p:nvSpPr>
        <p:spPr bwMode="black">
          <a:xfrm>
            <a:off x="288001" y="4268503"/>
            <a:ext cx="6373430"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2019</a:t>
            </a:r>
          </a:p>
        </p:txBody>
      </p:sp>
      <p:sp>
        <p:nvSpPr>
          <p:cNvPr id="8" name="Title 4"/>
          <p:cNvSpPr>
            <a:spLocks noGrp="1"/>
          </p:cNvSpPr>
          <p:nvPr>
            <p:ph type="title" hasCustomPrompt="1"/>
          </p:nvPr>
        </p:nvSpPr>
        <p:spPr>
          <a:xfrm>
            <a:off x="288001" y="2706317"/>
            <a:ext cx="6372000" cy="997196"/>
          </a:xfrm>
        </p:spPr>
        <p:txBody>
          <a:bodyPr>
            <a:noAutofit/>
          </a:bodyPr>
          <a:lstStyle>
            <a:lvl1pPr>
              <a:lnSpc>
                <a:spcPct val="90000"/>
              </a:lnSpc>
              <a:defRPr sz="3600"/>
            </a:lvl1pPr>
          </a:lstStyle>
          <a:p>
            <a:pPr fontAlgn="base">
              <a:spcBef>
                <a:spcPct val="50000"/>
              </a:spcBef>
              <a:spcAft>
                <a:spcPct val="0"/>
              </a:spcAft>
              <a:buClr>
                <a:srgbClr val="F0AB00"/>
              </a:buClr>
              <a:buSzPct val="80000"/>
            </a:pPr>
            <a:r>
              <a:rPr lang="en-US" sz="3600" dirty="0"/>
              <a:t>Presentation Title </a:t>
            </a:r>
            <a:br>
              <a:rPr lang="en-US" sz="3600" dirty="0"/>
            </a:br>
            <a:r>
              <a:rPr lang="en-US" sz="3600" dirty="0"/>
              <a:t>Goes Here and Here.</a:t>
            </a:r>
            <a:endParaRPr lang="de-DE" sz="3600" kern="0" dirty="0" err="1">
              <a:ea typeface="Arial Unicode MS" pitchFamily="34" charset="-128"/>
              <a:cs typeface="Arial Unicode MS" pitchFamily="34" charset="-128"/>
            </a:endParaRPr>
          </a:p>
        </p:txBody>
      </p:sp>
      <p:pic>
        <p:nvPicPr>
          <p:cNvPr id="9" name="SAP Logo" descr="SAP Logo" title="SAP Logo">
            <a:extLst>
              <a:ext uri="{FF2B5EF4-FFF2-40B4-BE49-F238E27FC236}">
                <a16:creationId xmlns:a16="http://schemas.microsoft.com/office/drawing/2014/main" id="{6E13D478-79B9-4DF0-A964-50C2206E25E8}"/>
              </a:ext>
            </a:extLst>
          </p:cNvPr>
          <p:cNvPicPr>
            <a:picLocks noChangeAspect="1"/>
          </p:cNvPicPr>
          <p:nvPr userDrawn="1"/>
        </p:nvPicPr>
        <p:blipFill>
          <a:blip r:embed="rId2"/>
          <a:stretch>
            <a:fillRect/>
          </a:stretch>
        </p:blipFill>
        <p:spPr>
          <a:xfrm>
            <a:off x="9949255" y="6217668"/>
            <a:ext cx="1963635" cy="360000"/>
          </a:xfrm>
          <a:prstGeom prst="rect">
            <a:avLst/>
          </a:prstGeom>
        </p:spPr>
      </p:pic>
    </p:spTree>
    <p:extLst>
      <p:ext uri="{BB962C8B-B14F-4D97-AF65-F5344CB8AC3E}">
        <p14:creationId xmlns:p14="http://schemas.microsoft.com/office/powerpoint/2010/main" val="3048046299"/>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181" userDrawn="1">
          <p15:clr>
            <a:srgbClr val="FBAE40"/>
          </p15:clr>
        </p15:guide>
        <p15:guide id="2" orient="horz" pos="1704" userDrawn="1">
          <p15:clr>
            <a:srgbClr val="FBAE40"/>
          </p15:clr>
        </p15:guide>
        <p15:guide id="3" pos="4196" userDrawn="1">
          <p15:clr>
            <a:srgbClr val="FBAE40"/>
          </p15:clr>
        </p15:guide>
        <p15:guide id="4" orient="horz" pos="2688" userDrawn="1">
          <p15:clr>
            <a:srgbClr val="FBAE40"/>
          </p15:clr>
        </p15:guide>
        <p15:guide id="5" orient="horz" pos="2335" userDrawn="1">
          <p15:clr>
            <a:srgbClr val="FBAE40"/>
          </p15:clr>
        </p15:guide>
        <p15:guide id="6" orient="horz" pos="2960" userDrawn="1">
          <p15:clr>
            <a:srgbClr val="FBAE40"/>
          </p15:clr>
        </p15:guide>
        <p15:guide id="7" orient="horz" pos="4144"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4" name="Agenda items placeholder"/>
          <p:cNvSpPr>
            <a:spLocks noGrp="1"/>
          </p:cNvSpPr>
          <p:nvPr>
            <p:ph type="body" sz="quarter" idx="10" hasCustomPrompt="1"/>
          </p:nvPr>
        </p:nvSpPr>
        <p:spPr>
          <a:xfrm>
            <a:off x="504000" y="1620000"/>
            <a:ext cx="11185200" cy="4716000"/>
          </a:xfrm>
        </p:spPr>
        <p:txBody>
          <a:bodyPr>
            <a:normAutofit/>
          </a:bodyPr>
          <a:lstStyle>
            <a:lvl1pPr marL="0" marR="0" indent="0" algn="l" defTabSz="1088558" rtl="0" eaLnBrk="1" fontAlgn="auto" latinLnBrk="0" hangingPunct="1">
              <a:lnSpc>
                <a:spcPct val="100000"/>
              </a:lnSpc>
              <a:spcBef>
                <a:spcPts val="3000"/>
              </a:spcBef>
              <a:spcAft>
                <a:spcPts val="0"/>
              </a:spcAft>
              <a:buClr>
                <a:schemeClr val="accent1"/>
              </a:buClr>
              <a:buSzPct val="80000"/>
              <a:buFontTx/>
              <a:buNone/>
              <a:tabLst/>
              <a:defRPr sz="2000" b="0"/>
            </a:lvl1pPr>
            <a:lvl2pPr marL="179964" marR="0" indent="-179964" algn="l" defTabSz="1088558" rtl="0" eaLnBrk="1" fontAlgn="auto" latinLnBrk="0" hangingPunct="1">
              <a:lnSpc>
                <a:spcPct val="100000"/>
              </a:lnSpc>
              <a:spcBef>
                <a:spcPts val="600"/>
              </a:spcBef>
              <a:spcAft>
                <a:spcPts val="0"/>
              </a:spcAft>
              <a:buClr>
                <a:schemeClr val="accent1"/>
              </a:buClr>
              <a:buSzPct val="100000"/>
              <a:buFont typeface="Wingdings" panose="05000000000000000000" pitchFamily="2" charset="2"/>
              <a:buChar char="§"/>
              <a:tabLst/>
              <a:defRPr sz="1800"/>
            </a:lvl2pPr>
            <a:lvl3pPr marL="359928" marR="0" indent="-179352" algn="l" defTabSz="1088558" rtl="0" eaLnBrk="1" fontAlgn="auto" latinLnBrk="0" hangingPunct="1">
              <a:lnSpc>
                <a:spcPct val="100000"/>
              </a:lnSpc>
              <a:spcBef>
                <a:spcPts val="400"/>
              </a:spcBef>
              <a:spcAft>
                <a:spcPts val="0"/>
              </a:spcAft>
              <a:buClr>
                <a:schemeClr val="tx1"/>
              </a:buClr>
              <a:buSzPct val="100000"/>
              <a:buFont typeface="Arial" pitchFamily="34" charset="0"/>
              <a:buChar char="–"/>
              <a:tabLst/>
              <a:defRPr sz="1800" baseline="0"/>
            </a:lvl3pPr>
            <a:lvl4pPr marL="539892" marR="0" indent="-179964" algn="l" defTabSz="1088558" rtl="0" eaLnBrk="1" fontAlgn="auto" latinLnBrk="0" hangingPunct="1">
              <a:lnSpc>
                <a:spcPct val="100000"/>
              </a:lnSpc>
              <a:spcBef>
                <a:spcPts val="250"/>
              </a:spcBef>
              <a:spcAft>
                <a:spcPts val="0"/>
              </a:spcAft>
              <a:buClr>
                <a:schemeClr val="tx1"/>
              </a:buClr>
              <a:buSzPct val="100000"/>
              <a:buFont typeface="Courier New" pitchFamily="49" charset="0"/>
              <a:buChar char="o"/>
              <a:tabLst/>
              <a:defRPr sz="1600"/>
            </a:lvl4pPr>
            <a:lvl5pPr>
              <a:buClr>
                <a:schemeClr val="accent2"/>
              </a:buClr>
              <a:buFont typeface="Arial" pitchFamily="34" charset="0"/>
              <a:buChar char="–"/>
              <a:defRPr/>
            </a:lvl5pPr>
          </a:lstStyle>
          <a:p>
            <a:pPr lvl="0"/>
            <a:r>
              <a:rPr lang="en-US" dirty="0"/>
              <a:t>Agenda Item/Divider Headline</a:t>
            </a:r>
          </a:p>
          <a:p>
            <a:pPr lvl="1"/>
            <a:r>
              <a:rPr lang="en-US" dirty="0"/>
              <a:t>Details</a:t>
            </a:r>
          </a:p>
        </p:txBody>
      </p:sp>
      <p:sp>
        <p:nvSpPr>
          <p:cNvPr id="3" name="Agenda title"/>
          <p:cNvSpPr>
            <a:spLocks noGrp="1"/>
          </p:cNvSpPr>
          <p:nvPr>
            <p:ph type="title" hasCustomPrompt="1"/>
          </p:nvPr>
        </p:nvSpPr>
        <p:spPr/>
        <p:txBody>
          <a:bodyPr/>
          <a:lstStyle>
            <a:lvl1pPr>
              <a:defRPr/>
            </a:lvl1pPr>
          </a:lstStyle>
          <a:p>
            <a:r>
              <a:rPr lang="en-US" dirty="0"/>
              <a:t>Agenda</a:t>
            </a:r>
          </a:p>
        </p:txBody>
      </p:sp>
    </p:spTree>
    <p:extLst>
      <p:ext uri="{BB962C8B-B14F-4D97-AF65-F5344CB8AC3E}">
        <p14:creationId xmlns:p14="http://schemas.microsoft.com/office/powerpoint/2010/main" val="1859360619"/>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1020" userDrawn="1">
          <p15:clr>
            <a:srgbClr val="FBAE40"/>
          </p15:clr>
        </p15:guide>
        <p15:guide id="3" pos="7364" userDrawn="1">
          <p15:clr>
            <a:srgbClr val="FBAE40"/>
          </p15:clr>
        </p15:guide>
        <p15:guide id="4" orient="horz" pos="316" userDrawn="1">
          <p15:clr>
            <a:srgbClr val="FBAE40"/>
          </p15:clr>
        </p15:guide>
        <p15:guide id="5" orient="horz" pos="551" userDrawn="1">
          <p15:clr>
            <a:srgbClr val="FBAE40"/>
          </p15:clr>
        </p15:guide>
        <p15:guide id="6" orient="horz" pos="3992"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Divider Page">
    <p:bg>
      <p:bgRef idx="1001">
        <a:schemeClr val="bg1"/>
      </p:bgRef>
    </p:bg>
    <p:spTree>
      <p:nvGrpSpPr>
        <p:cNvPr id="1" name=""/>
        <p:cNvGrpSpPr/>
        <p:nvPr/>
      </p:nvGrpSpPr>
      <p:grpSpPr>
        <a:xfrm>
          <a:off x="0" y="0"/>
          <a:ext cx="0" cy="0"/>
          <a:chOff x="0" y="0"/>
          <a:chExt cx="0" cy="0"/>
        </a:xfrm>
      </p:grpSpPr>
      <p:sp>
        <p:nvSpPr>
          <p:cNvPr id="2" name="Divider text"/>
          <p:cNvSpPr>
            <a:spLocks noGrp="1"/>
          </p:cNvSpPr>
          <p:nvPr>
            <p:ph type="ctrTitle" hasCustomPrompt="1"/>
          </p:nvPr>
        </p:nvSpPr>
        <p:spPr bwMode="black">
          <a:xfrm>
            <a:off x="504000" y="3090446"/>
            <a:ext cx="11185200" cy="677108"/>
          </a:xfrm>
        </p:spPr>
        <p:txBody>
          <a:bodyPr anchor="ctr" anchorCtr="0">
            <a:noAutofit/>
          </a:bodyPr>
          <a:lstStyle>
            <a:lvl1pPr>
              <a:defRPr sz="4400">
                <a:solidFill>
                  <a:schemeClr val="tx1"/>
                </a:solidFill>
                <a:latin typeface="+mj-lt"/>
              </a:defRPr>
            </a:lvl1pPr>
          </a:lstStyle>
          <a:p>
            <a:r>
              <a:rPr lang="en-US" dirty="0"/>
              <a:t>Divider page</a:t>
            </a:r>
            <a:endParaRPr lang="de-DE" dirty="0"/>
          </a:p>
        </p:txBody>
      </p:sp>
    </p:spTree>
    <p:extLst>
      <p:ext uri="{BB962C8B-B14F-4D97-AF65-F5344CB8AC3E}">
        <p14:creationId xmlns:p14="http://schemas.microsoft.com/office/powerpoint/2010/main" val="4109527874"/>
      </p:ext>
    </p:extLst>
  </p:cSld>
  <p:clrMapOvr>
    <a:overrideClrMapping bg1="lt1" tx1="dk1" bg2="lt2" tx2="dk2" accent1="accent1" accent2="accent2" accent3="accent3" accent4="accent4" accent5="accent5" accent6="accent6" hlink="hlink" folHlink="folHlink"/>
  </p:clrMapOvr>
  <p:hf sldNum="0" hdr="0" ftr="0" dt="0"/>
  <p:extLst>
    <p:ext uri="{DCECCB84-F9BA-43D5-87BE-67443E8EF086}">
      <p15:sldGuideLst xmlns:p15="http://schemas.microsoft.com/office/powerpoint/2012/main">
        <p15:guide id="1" pos="317" userDrawn="1">
          <p15:clr>
            <a:srgbClr val="FBAE40"/>
          </p15:clr>
        </p15:guide>
        <p15:guide id="2" orient="horz" pos="2160" userDrawn="1">
          <p15:clr>
            <a:srgbClr val="FBAE40"/>
          </p15:clr>
        </p15:guide>
        <p15:guide id="3" pos="7364"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Divider Page with Image">
    <p:bg>
      <p:bgRef idx="1001">
        <a:schemeClr val="bg1"/>
      </p:bgRef>
    </p:bg>
    <p:spTree>
      <p:nvGrpSpPr>
        <p:cNvPr id="1" name=""/>
        <p:cNvGrpSpPr/>
        <p:nvPr/>
      </p:nvGrpSpPr>
      <p:grpSpPr>
        <a:xfrm>
          <a:off x="0" y="0"/>
          <a:ext cx="0" cy="0"/>
          <a:chOff x="0" y="0"/>
          <a:chExt cx="0" cy="0"/>
        </a:xfrm>
      </p:grpSpPr>
      <p:sp>
        <p:nvSpPr>
          <p:cNvPr id="4" name="Divider image placeholder"/>
          <p:cNvSpPr>
            <a:spLocks noGrp="1"/>
          </p:cNvSpPr>
          <p:nvPr>
            <p:ph type="pic" sz="quarter" idx="12" hasCustomPrompt="1"/>
          </p:nvPr>
        </p:nvSpPr>
        <p:spPr bwMode="gray">
          <a:xfrm>
            <a:off x="1" y="3427200"/>
            <a:ext cx="12195175" cy="3430800"/>
          </a:xfrm>
          <a:noFill/>
        </p:spPr>
        <p:txBody>
          <a:bodyPr tIns="324000"/>
          <a:lstStyle>
            <a:lvl1pPr marL="0" marR="0" indent="0" algn="ctr" defTabSz="1088558" rtl="0" eaLnBrk="1" fontAlgn="auto" latinLnBrk="0" hangingPunct="1">
              <a:lnSpc>
                <a:spcPct val="100000"/>
              </a:lnSpc>
              <a:spcBef>
                <a:spcPts val="1200"/>
              </a:spcBef>
              <a:spcAft>
                <a:spcPts val="0"/>
              </a:spcAft>
              <a:buClr>
                <a:schemeClr val="accent1"/>
              </a:buClr>
              <a:buSzPct val="80000"/>
              <a:buFontTx/>
              <a:buNone/>
              <a:tabLst/>
              <a:defRPr sz="1600">
                <a:solidFill>
                  <a:schemeClr val="tx1"/>
                </a:solidFill>
              </a:defRPr>
            </a:lvl1pPr>
          </a:lstStyle>
          <a:p>
            <a:pPr marL="0" marR="0" lvl="0" indent="0" algn="ctr" defTabSz="1088558" rtl="0" eaLnBrk="1" fontAlgn="auto" latinLnBrk="0" hangingPunct="1">
              <a:lnSpc>
                <a:spcPct val="100000"/>
              </a:lnSpc>
              <a:spcBef>
                <a:spcPts val="1200"/>
              </a:spcBef>
              <a:spcAft>
                <a:spcPts val="0"/>
              </a:spcAft>
              <a:buClr>
                <a:schemeClr val="accent1"/>
              </a:buClr>
              <a:buSzPct val="80000"/>
              <a:buFontTx/>
              <a:buNone/>
              <a:tabLst/>
              <a:defRPr/>
            </a:pPr>
            <a:r>
              <a:rPr lang="en-US" dirty="0"/>
              <a:t>Placeholder for image and illustration</a:t>
            </a:r>
          </a:p>
        </p:txBody>
      </p:sp>
      <p:sp>
        <p:nvSpPr>
          <p:cNvPr id="2" name="Divider text"/>
          <p:cNvSpPr>
            <a:spLocks noGrp="1"/>
          </p:cNvSpPr>
          <p:nvPr>
            <p:ph type="ctrTitle" hasCustomPrompt="1"/>
          </p:nvPr>
        </p:nvSpPr>
        <p:spPr bwMode="black">
          <a:xfrm>
            <a:off x="504000" y="1375046"/>
            <a:ext cx="11185200" cy="677108"/>
          </a:xfrm>
        </p:spPr>
        <p:txBody>
          <a:bodyPr anchor="t" anchorCtr="0">
            <a:noAutofit/>
          </a:bodyPr>
          <a:lstStyle>
            <a:lvl1pPr>
              <a:defRPr sz="4400">
                <a:solidFill>
                  <a:schemeClr val="tx1"/>
                </a:solidFill>
                <a:latin typeface="+mj-lt"/>
              </a:defRPr>
            </a:lvl1pPr>
          </a:lstStyle>
          <a:p>
            <a:r>
              <a:rPr lang="en-US" dirty="0"/>
              <a:t>Divider page</a:t>
            </a:r>
            <a:endParaRPr lang="de-DE" dirty="0"/>
          </a:p>
        </p:txBody>
      </p:sp>
    </p:spTree>
    <p:extLst>
      <p:ext uri="{BB962C8B-B14F-4D97-AF65-F5344CB8AC3E}">
        <p14:creationId xmlns:p14="http://schemas.microsoft.com/office/powerpoint/2010/main" val="1008985274"/>
      </p:ext>
    </p:extLst>
  </p:cSld>
  <p:clrMapOvr>
    <a:overrideClrMapping bg1="lt1" tx1="dk1" bg2="lt2" tx2="dk2" accent1="accent1" accent2="accent2" accent3="accent3" accent4="accent4" accent5="accent5" accent6="accent6" hlink="hlink" folHlink="folHlink"/>
  </p:clrMapOvr>
  <p:hf sldNum="0" hdr="0" ftr="0" dt="0"/>
  <p:extLst>
    <p:ext uri="{DCECCB84-F9BA-43D5-87BE-67443E8EF086}">
      <p15:sldGuideLst xmlns:p15="http://schemas.microsoft.com/office/powerpoint/2012/main">
        <p15:guide id="1" orient="horz" pos="2160" userDrawn="1">
          <p15:clr>
            <a:srgbClr val="FBAE40"/>
          </p15:clr>
        </p15:guide>
        <p15:guide id="2" pos="7364" userDrawn="1">
          <p15:clr>
            <a:srgbClr val="FBAE40"/>
          </p15:clr>
        </p15:guide>
        <p15:guide id="3" pos="317" userDrawn="1">
          <p15:clr>
            <a:srgbClr val="FBAE40"/>
          </p15:clr>
        </p15:guide>
        <p15:guide id="4" orient="horz" pos="865" userDrawn="1">
          <p15:clr>
            <a:srgbClr val="FBAE40"/>
          </p15:clr>
        </p15:guide>
        <p15:guide id="5" orient="horz" pos="1294"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p:cNvSpPr>
            <a:spLocks noGrp="1"/>
          </p:cNvSpPr>
          <p:nvPr>
            <p:ph type="title" hasCustomPrompt="1"/>
          </p:nvPr>
        </p:nvSpPr>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466743634"/>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pos="7364" userDrawn="1">
          <p15:clr>
            <a:srgbClr val="FBAE40"/>
          </p15:clr>
        </p15:guide>
        <p15:guide id="4" orient="horz" pos="551" userDrawn="1">
          <p15:clr>
            <a:srgbClr val="FBAE40"/>
          </p15:clr>
        </p15:guide>
        <p15:guide id="5" orient="horz" pos="3992"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4" name="Text placeholder"/>
          <p:cNvSpPr>
            <a:spLocks noGrp="1"/>
          </p:cNvSpPr>
          <p:nvPr>
            <p:ph type="body" sz="quarter" idx="10" hasCustomPrompt="1"/>
          </p:nvPr>
        </p:nvSpPr>
        <p:spPr>
          <a:xfrm>
            <a:off x="503999" y="1620000"/>
            <a:ext cx="11186477"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129332223"/>
      </p:ext>
    </p:extLst>
  </p:cSld>
  <p:clrMapOvr>
    <a:masterClrMapping/>
  </p:clrMapOvr>
  <p:extLst>
    <p:ext uri="{DCECCB84-F9BA-43D5-87BE-67443E8EF086}">
      <p15:sldGuideLst xmlns:p15="http://schemas.microsoft.com/office/powerpoint/2012/main">
        <p15:guide id="1" pos="316" userDrawn="1">
          <p15:clr>
            <a:srgbClr val="FBAE40"/>
          </p15:clr>
        </p15:guide>
        <p15:guide id="2" orient="horz" pos="3991" userDrawn="1">
          <p15:clr>
            <a:srgbClr val="FBAE40"/>
          </p15:clr>
        </p15:guide>
        <p15:guide id="3" pos="7364" userDrawn="1">
          <p15:clr>
            <a:srgbClr val="FBAE40"/>
          </p15:clr>
        </p15:guide>
        <p15:guide id="4" orient="horz" pos="318" userDrawn="1">
          <p15:clr>
            <a:srgbClr val="FBAE40"/>
          </p15:clr>
        </p15:guide>
        <p15:guide id="5" orient="horz" pos="552" userDrawn="1">
          <p15:clr>
            <a:srgbClr val="FBAE40"/>
          </p15:clr>
        </p15:guide>
        <p15:guide id="6" orient="horz" pos="102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Text: 2 Columns">
    <p:spTree>
      <p:nvGrpSpPr>
        <p:cNvPr id="1" name=""/>
        <p:cNvGrpSpPr/>
        <p:nvPr/>
      </p:nvGrpSpPr>
      <p:grpSpPr>
        <a:xfrm>
          <a:off x="0" y="0"/>
          <a:ext cx="0" cy="0"/>
          <a:chOff x="0" y="0"/>
          <a:chExt cx="0" cy="0"/>
        </a:xfrm>
      </p:grpSpPr>
      <p:sp>
        <p:nvSpPr>
          <p:cNvPr id="5" name="Text placeholder - column 2"/>
          <p:cNvSpPr>
            <a:spLocks noGrp="1"/>
          </p:cNvSpPr>
          <p:nvPr>
            <p:ph type="body" sz="quarter" idx="11" hasCustomPrompt="1"/>
          </p:nvPr>
        </p:nvSpPr>
        <p:spPr>
          <a:xfrm>
            <a:off x="6362477" y="1620000"/>
            <a:ext cx="5328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 column 1"/>
          <p:cNvSpPr>
            <a:spLocks noGrp="1"/>
          </p:cNvSpPr>
          <p:nvPr>
            <p:ph type="body" sz="quarter" idx="10" hasCustomPrompt="1"/>
          </p:nvPr>
        </p:nvSpPr>
        <p:spPr>
          <a:xfrm>
            <a:off x="504000" y="1620000"/>
            <a:ext cx="5328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630481451"/>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991" userDrawn="1">
          <p15:clr>
            <a:srgbClr val="FBAE40"/>
          </p15:clr>
        </p15:guide>
        <p15:guide id="3" pos="7364" userDrawn="1">
          <p15:clr>
            <a:srgbClr val="FBAE40"/>
          </p15:clr>
        </p15:guide>
        <p15:guide id="4" pos="3674" userDrawn="1">
          <p15:clr>
            <a:srgbClr val="FBAE40"/>
          </p15:clr>
        </p15:guide>
        <p15:guide id="5" pos="4007" userDrawn="1">
          <p15:clr>
            <a:srgbClr val="FBAE40"/>
          </p15:clr>
        </p15:guide>
        <p15:guide id="6" orient="horz" pos="317" userDrawn="1">
          <p15:clr>
            <a:srgbClr val="FBAE40"/>
          </p15:clr>
        </p15:guide>
        <p15:guide id="7" orient="horz" pos="551" userDrawn="1">
          <p15:clr>
            <a:srgbClr val="FBAE40"/>
          </p15:clr>
        </p15:guide>
        <p15:guide id="8" orient="horz" pos="1020"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27.xml"/><Relationship Id="rId2" Type="http://schemas.openxmlformats.org/officeDocument/2006/relationships/slideLayout" Target="../slideLayouts/slideLayout26.xml"/><Relationship Id="rId1" Type="http://schemas.openxmlformats.org/officeDocument/2006/relationships/slideLayout" Target="../slideLayouts/slideLayout25.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4" name="Slide number"/>
          <p:cNvSpPr txBox="1"/>
          <p:nvPr userDrawn="1"/>
        </p:nvSpPr>
        <p:spPr bwMode="black">
          <a:xfrm>
            <a:off x="11549413" y="6536751"/>
            <a:ext cx="141064"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a:t>
            </a:fld>
            <a:endParaRPr lang="en-US" sz="900" noProof="0" dirty="0"/>
          </a:p>
        </p:txBody>
      </p:sp>
      <p:sp>
        <p:nvSpPr>
          <p:cNvPr id="11" name="Classification"/>
          <p:cNvSpPr txBox="1"/>
          <p:nvPr userDrawn="1"/>
        </p:nvSpPr>
        <p:spPr bwMode="black">
          <a:xfrm>
            <a:off x="2814655" y="6559834"/>
            <a:ext cx="278923" cy="92333"/>
          </a:xfrm>
          <a:prstGeom prst="rect">
            <a:avLst/>
          </a:prstGeom>
          <a:noFill/>
        </p:spPr>
        <p:txBody>
          <a:bodyPr wrap="none" lIns="0" tIns="0" rIns="0" bIns="0" rtlCol="0">
            <a:spAutoFit/>
          </a:bodyPr>
          <a:lstStyle/>
          <a:p>
            <a:pPr marL="0" marR="0" indent="0" algn="l" defTabSz="1088558" rtl="0" eaLnBrk="1" fontAlgn="auto" latinLnBrk="0" hangingPunct="1">
              <a:lnSpc>
                <a:spcPct val="100000"/>
              </a:lnSpc>
              <a:spcBef>
                <a:spcPts val="0"/>
              </a:spcBef>
              <a:spcAft>
                <a:spcPts val="0"/>
              </a:spcAft>
              <a:buClr>
                <a:schemeClr val="tx1"/>
              </a:buClr>
              <a:buSzTx/>
              <a:buFont typeface="Arial" pitchFamily="34" charset="0"/>
              <a:buNone/>
              <a:tabLst/>
              <a:defRPr/>
            </a:pPr>
            <a:r>
              <a:rPr kumimoji="0" lang="en-US" sz="600" b="0" i="0" u="none" kern="0" baseline="0">
                <a:solidFill>
                  <a:schemeClr val="tx1"/>
                </a:solidFill>
                <a:latin typeface="Arial"/>
                <a:ea typeface="Arial Unicode MS"/>
                <a:cs typeface="Arial Unicode MS" pitchFamily="34" charset="-128"/>
                <a:sym typeface="Arial"/>
              </a:rPr>
              <a:t>PUBLIC</a:t>
            </a:r>
            <a:endParaRPr kumimoji="0" lang="en-US" sz="600" b="0" i="0" u="none" kern="0" baseline="0" dirty="0">
              <a:solidFill>
                <a:schemeClr val="tx1"/>
              </a:solidFill>
              <a:latin typeface="Arial"/>
              <a:ea typeface="Arial Unicode MS"/>
              <a:cs typeface="Arial Unicode MS" pitchFamily="34" charset="-128"/>
              <a:sym typeface="Arial"/>
            </a:endParaRPr>
          </a:p>
        </p:txBody>
      </p:sp>
      <p:sp>
        <p:nvSpPr>
          <p:cNvPr id="10" name="Copyright"/>
          <p:cNvSpPr txBox="1"/>
          <p:nvPr userDrawn="1"/>
        </p:nvSpPr>
        <p:spPr bwMode="black">
          <a:xfrm>
            <a:off x="504001" y="6559834"/>
            <a:ext cx="2269679" cy="92333"/>
          </a:xfrm>
          <a:prstGeom prst="rect">
            <a:avLst/>
          </a:prstGeom>
          <a:noFill/>
        </p:spPr>
        <p:txBody>
          <a:bodyPr wrap="square" lIns="0" tIns="0" rIns="0" bIns="0" rtlCol="0">
            <a:spAutoFit/>
          </a:bodyPr>
          <a:lstStyle/>
          <a:p>
            <a:pPr marL="84121" marR="0" indent="-84121" algn="l" defTabSz="1088558" rtl="0" eaLnBrk="1" fontAlgn="auto" latinLnBrk="0" hangingPunct="1">
              <a:lnSpc>
                <a:spcPct val="100000"/>
              </a:lnSpc>
              <a:spcBef>
                <a:spcPts val="0"/>
              </a:spcBef>
              <a:spcAft>
                <a:spcPts val="0"/>
              </a:spcAft>
              <a:buClr>
                <a:schemeClr val="tx1"/>
              </a:buClr>
              <a:buSzTx/>
              <a:buFont typeface="Arial" pitchFamily="34" charset="0"/>
              <a:buChar char="©"/>
              <a:tabLst/>
              <a:defRPr/>
            </a:pPr>
            <a:r>
              <a:rPr lang="en-US" sz="600" noProof="0" dirty="0">
                <a:solidFill>
                  <a:schemeClr val="tx1"/>
                </a:solidFill>
              </a:rPr>
              <a:t>2019 SAP SE or an SAP affiliate company. All rights reserved.  </a:t>
            </a:r>
            <a:r>
              <a:rPr kumimoji="0" lang="en-US" sz="600" b="0" i="0" u="none" kern="0" baseline="0" dirty="0">
                <a:solidFill>
                  <a:schemeClr val="tx1"/>
                </a:solidFill>
                <a:latin typeface="Arial"/>
                <a:ea typeface="Arial Unicode MS"/>
                <a:cs typeface="Arial Unicode MS" pitchFamily="34" charset="-128"/>
                <a:sym typeface="Arial"/>
              </a:rPr>
              <a:t>ǀ</a:t>
            </a:r>
          </a:p>
        </p:txBody>
      </p:sp>
      <p:sp>
        <p:nvSpPr>
          <p:cNvPr id="3" name="Text Placeholder"/>
          <p:cNvSpPr>
            <a:spLocks noGrp="1"/>
          </p:cNvSpPr>
          <p:nvPr userDrawn="1">
            <p:ph type="body" idx="1"/>
          </p:nvPr>
        </p:nvSpPr>
        <p:spPr bwMode="black">
          <a:xfrm>
            <a:off x="504001" y="1620000"/>
            <a:ext cx="11186476" cy="4716000"/>
          </a:xfrm>
          <a:prstGeom prst="rect">
            <a:avLst/>
          </a:prstGeom>
        </p:spPr>
        <p:txBody>
          <a:bodyPr vert="horz" lIns="0" tIns="0" rIns="0" bIns="0" rtlCol="0">
            <a:normAutofit/>
          </a:bodyPr>
          <a:lstStyle/>
          <a:p>
            <a:pPr lvl="0"/>
            <a:r>
              <a:rPr lang="en-US" noProof="0" dirty="0"/>
              <a:t>First level</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2" name="Title Placeholder"/>
          <p:cNvSpPr>
            <a:spLocks noGrp="1"/>
          </p:cNvSpPr>
          <p:nvPr userDrawn="1">
            <p:ph type="title"/>
          </p:nvPr>
        </p:nvSpPr>
        <p:spPr bwMode="black">
          <a:xfrm>
            <a:off x="504001" y="504000"/>
            <a:ext cx="11186476" cy="369332"/>
          </a:xfrm>
          <a:prstGeom prst="rect">
            <a:avLst/>
          </a:prstGeom>
        </p:spPr>
        <p:txBody>
          <a:bodyPr vert="horz" wrap="square" lIns="0" tIns="0" rIns="0" bIns="0" rtlCol="0" anchor="t" anchorCtr="0">
            <a:spAutoFit/>
          </a:bodyPr>
          <a:lstStyle/>
          <a:p>
            <a:r>
              <a:rPr lang="en-US" noProof="0" dirty="0"/>
              <a:t>Insert page title (sentence case)</a:t>
            </a:r>
          </a:p>
        </p:txBody>
      </p:sp>
    </p:spTree>
    <p:extLst>
      <p:ext uri="{BB962C8B-B14F-4D97-AF65-F5344CB8AC3E}">
        <p14:creationId xmlns:p14="http://schemas.microsoft.com/office/powerpoint/2010/main" val="3408294523"/>
      </p:ext>
    </p:extLst>
  </p:cSld>
  <p:clrMap bg1="lt1" tx1="dk1" bg2="lt2" tx2="dk2" accent1="accent1" accent2="accent2" accent3="accent3" accent4="accent4" accent5="accent5" accent6="accent6" hlink="hlink" folHlink="folHlink"/>
  <p:sldLayoutIdLst>
    <p:sldLayoutId id="2147483772" r:id="rId1"/>
    <p:sldLayoutId id="2147483773" r:id="rId2"/>
    <p:sldLayoutId id="2147483775" r:id="rId3"/>
    <p:sldLayoutId id="2147483741" r:id="rId4"/>
    <p:sldLayoutId id="2147483765" r:id="rId5"/>
    <p:sldLayoutId id="2147483767" r:id="rId6"/>
    <p:sldLayoutId id="2147483743" r:id="rId7"/>
    <p:sldLayoutId id="2147483774" r:id="rId8"/>
    <p:sldLayoutId id="2147483745" r:id="rId9"/>
    <p:sldLayoutId id="2147483760" r:id="rId10"/>
    <p:sldLayoutId id="2147483768" r:id="rId11"/>
    <p:sldLayoutId id="2147483769" r:id="rId12"/>
    <p:sldLayoutId id="2147483770" r:id="rId13"/>
    <p:sldLayoutId id="2147483744" r:id="rId14"/>
    <p:sldLayoutId id="2147483757" r:id="rId15"/>
    <p:sldLayoutId id="2147483748" r:id="rId16"/>
    <p:sldLayoutId id="2147483771" r:id="rId17"/>
    <p:sldLayoutId id="2147483763" r:id="rId18"/>
    <p:sldLayoutId id="2147483751" r:id="rId19"/>
    <p:sldLayoutId id="2147483756" r:id="rId20"/>
    <p:sldLayoutId id="2147483799" r:id="rId21"/>
    <p:sldLayoutId id="2147483740" r:id="rId22"/>
    <p:sldLayoutId id="2147483754" r:id="rId23"/>
    <p:sldLayoutId id="2147483755" r:id="rId24"/>
  </p:sldLayoutIdLst>
  <p:hf hdr="0" ftr="0" dt="0"/>
  <p:txStyles>
    <p:titleStyle>
      <a:lvl1pPr algn="l" defTabSz="1088558" rtl="0" eaLnBrk="1" latinLnBrk="0" hangingPunct="1">
        <a:spcBef>
          <a:spcPct val="0"/>
        </a:spcBef>
        <a:buNone/>
        <a:defRPr sz="2400" b="1" kern="1200" baseline="0">
          <a:solidFill>
            <a:schemeClr val="tx1"/>
          </a:solidFill>
          <a:latin typeface="+mj-lt"/>
          <a:ea typeface="+mj-ea"/>
          <a:cs typeface="+mj-cs"/>
        </a:defRPr>
      </a:lvl1pPr>
    </p:titleStyle>
    <p:body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de-DE"/>
      </a:defPPr>
      <a:lvl1pPr marL="0" algn="l" defTabSz="1088558" rtl="0" eaLnBrk="1" latinLnBrk="0" hangingPunct="1">
        <a:defRPr sz="2100" kern="1200">
          <a:solidFill>
            <a:schemeClr val="tx1"/>
          </a:solidFill>
          <a:latin typeface="+mn-lt"/>
          <a:ea typeface="+mn-ea"/>
          <a:cs typeface="+mn-cs"/>
        </a:defRPr>
      </a:lvl1pPr>
      <a:lvl2pPr marL="544279" algn="l" defTabSz="1088558" rtl="0" eaLnBrk="1" latinLnBrk="0" hangingPunct="1">
        <a:defRPr sz="2100" kern="1200">
          <a:solidFill>
            <a:schemeClr val="tx1"/>
          </a:solidFill>
          <a:latin typeface="+mn-lt"/>
          <a:ea typeface="+mn-ea"/>
          <a:cs typeface="+mn-cs"/>
        </a:defRPr>
      </a:lvl2pPr>
      <a:lvl3pPr marL="1088558" algn="l" defTabSz="1088558" rtl="0" eaLnBrk="1" latinLnBrk="0" hangingPunct="1">
        <a:defRPr sz="2100" kern="1200">
          <a:solidFill>
            <a:schemeClr val="tx1"/>
          </a:solidFill>
          <a:latin typeface="+mn-lt"/>
          <a:ea typeface="+mn-ea"/>
          <a:cs typeface="+mn-cs"/>
        </a:defRPr>
      </a:lvl3pPr>
      <a:lvl4pPr marL="1632837" algn="l" defTabSz="1088558" rtl="0" eaLnBrk="1" latinLnBrk="0" hangingPunct="1">
        <a:defRPr sz="2100" kern="1200">
          <a:solidFill>
            <a:schemeClr val="tx1"/>
          </a:solidFill>
          <a:latin typeface="+mn-lt"/>
          <a:ea typeface="+mn-ea"/>
          <a:cs typeface="+mn-cs"/>
        </a:defRPr>
      </a:lvl4pPr>
      <a:lvl5pPr marL="2177116" algn="l" defTabSz="1088558" rtl="0" eaLnBrk="1" latinLnBrk="0" hangingPunct="1">
        <a:defRPr sz="2100" kern="1200">
          <a:solidFill>
            <a:schemeClr val="tx1"/>
          </a:solidFill>
          <a:latin typeface="+mn-lt"/>
          <a:ea typeface="+mn-ea"/>
          <a:cs typeface="+mn-cs"/>
        </a:defRPr>
      </a:lvl5pPr>
      <a:lvl6pPr marL="2721396" algn="l" defTabSz="1088558" rtl="0" eaLnBrk="1" latinLnBrk="0" hangingPunct="1">
        <a:defRPr sz="2100" kern="1200">
          <a:solidFill>
            <a:schemeClr val="tx1"/>
          </a:solidFill>
          <a:latin typeface="+mn-lt"/>
          <a:ea typeface="+mn-ea"/>
          <a:cs typeface="+mn-cs"/>
        </a:defRPr>
      </a:lvl6pPr>
      <a:lvl7pPr marL="3265675" algn="l" defTabSz="1088558" rtl="0" eaLnBrk="1" latinLnBrk="0" hangingPunct="1">
        <a:defRPr sz="2100" kern="1200">
          <a:solidFill>
            <a:schemeClr val="tx1"/>
          </a:solidFill>
          <a:latin typeface="+mn-lt"/>
          <a:ea typeface="+mn-ea"/>
          <a:cs typeface="+mn-cs"/>
        </a:defRPr>
      </a:lvl7pPr>
      <a:lvl8pPr marL="3809954" algn="l" defTabSz="1088558" rtl="0" eaLnBrk="1" latinLnBrk="0" hangingPunct="1">
        <a:defRPr sz="2100" kern="1200">
          <a:solidFill>
            <a:schemeClr val="tx1"/>
          </a:solidFill>
          <a:latin typeface="+mn-lt"/>
          <a:ea typeface="+mn-ea"/>
          <a:cs typeface="+mn-cs"/>
        </a:defRPr>
      </a:lvl8pPr>
      <a:lvl9pPr marL="4354233" algn="l" defTabSz="1088558" rtl="0" eaLnBrk="1" latinLnBrk="0" hangingPunct="1">
        <a:defRPr sz="21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0195A"/>
        </a:solidFill>
        <a:effectLst/>
      </p:bgPr>
    </p:bg>
    <p:spTree>
      <p:nvGrpSpPr>
        <p:cNvPr id="1" name=""/>
        <p:cNvGrpSpPr/>
        <p:nvPr/>
      </p:nvGrpSpPr>
      <p:grpSpPr>
        <a:xfrm>
          <a:off x="0" y="0"/>
          <a:ext cx="0" cy="0"/>
          <a:chOff x="0" y="0"/>
          <a:chExt cx="0" cy="0"/>
        </a:xfrm>
      </p:grpSpPr>
      <p:sp>
        <p:nvSpPr>
          <p:cNvPr id="3" name="Text Placeholder"/>
          <p:cNvSpPr>
            <a:spLocks noGrp="1"/>
          </p:cNvSpPr>
          <p:nvPr userDrawn="1">
            <p:ph type="body" idx="1"/>
          </p:nvPr>
        </p:nvSpPr>
        <p:spPr bwMode="black">
          <a:xfrm>
            <a:off x="504001" y="1620000"/>
            <a:ext cx="11186476" cy="4716000"/>
          </a:xfrm>
          <a:prstGeom prst="rect">
            <a:avLst/>
          </a:prstGeom>
        </p:spPr>
        <p:txBody>
          <a:bodyPr vert="horz" lIns="0" tIns="0" rIns="0" bIns="0" rtlCol="0">
            <a:normAutofit/>
          </a:bodyPr>
          <a:lstStyle/>
          <a:p>
            <a:pPr lvl="0"/>
            <a:r>
              <a:rPr lang="en-US" noProof="0" dirty="0"/>
              <a:t>First level</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2" name="Title Placeholder"/>
          <p:cNvSpPr>
            <a:spLocks noGrp="1"/>
          </p:cNvSpPr>
          <p:nvPr userDrawn="1">
            <p:ph type="title"/>
          </p:nvPr>
        </p:nvSpPr>
        <p:spPr bwMode="black">
          <a:xfrm>
            <a:off x="504001" y="504000"/>
            <a:ext cx="11186476" cy="369332"/>
          </a:xfrm>
          <a:prstGeom prst="rect">
            <a:avLst/>
          </a:prstGeom>
        </p:spPr>
        <p:txBody>
          <a:bodyPr vert="horz" wrap="square" lIns="0" tIns="0" rIns="0" bIns="0" rtlCol="0" anchor="t" anchorCtr="0">
            <a:spAutoFit/>
          </a:bodyPr>
          <a:lstStyle/>
          <a:p>
            <a:r>
              <a:rPr lang="en-US" noProof="0" dirty="0"/>
              <a:t>Insert page title (sentence case)</a:t>
            </a:r>
          </a:p>
        </p:txBody>
      </p:sp>
      <p:sp>
        <p:nvSpPr>
          <p:cNvPr id="13" name="Slide number">
            <a:extLst>
              <a:ext uri="{FF2B5EF4-FFF2-40B4-BE49-F238E27FC236}">
                <a16:creationId xmlns:a16="http://schemas.microsoft.com/office/drawing/2014/main" id="{6F6D7778-F272-4F12-ADD2-8AE6FF10DDDC}"/>
              </a:ext>
            </a:extLst>
          </p:cNvPr>
          <p:cNvSpPr txBox="1"/>
          <p:nvPr userDrawn="1"/>
        </p:nvSpPr>
        <p:spPr bwMode="black">
          <a:xfrm>
            <a:off x="11549413" y="6536751"/>
            <a:ext cx="141064"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a:t>
            </a:fld>
            <a:endParaRPr lang="en-US" sz="900" noProof="0" dirty="0"/>
          </a:p>
        </p:txBody>
      </p:sp>
      <p:sp>
        <p:nvSpPr>
          <p:cNvPr id="14" name="Classification">
            <a:extLst>
              <a:ext uri="{FF2B5EF4-FFF2-40B4-BE49-F238E27FC236}">
                <a16:creationId xmlns:a16="http://schemas.microsoft.com/office/drawing/2014/main" id="{4950D02E-DEA7-4F24-8212-FEEF73ED9421}"/>
              </a:ext>
            </a:extLst>
          </p:cNvPr>
          <p:cNvSpPr txBox="1"/>
          <p:nvPr userDrawn="1"/>
        </p:nvSpPr>
        <p:spPr bwMode="black">
          <a:xfrm>
            <a:off x="2814655" y="6559834"/>
            <a:ext cx="278923" cy="92333"/>
          </a:xfrm>
          <a:prstGeom prst="rect">
            <a:avLst/>
          </a:prstGeom>
          <a:noFill/>
        </p:spPr>
        <p:txBody>
          <a:bodyPr wrap="none" lIns="0" tIns="0" rIns="0" bIns="0" rtlCol="0">
            <a:spAutoFit/>
          </a:bodyPr>
          <a:lstStyle/>
          <a:p>
            <a:pPr marL="0" marR="0" indent="0" algn="l" defTabSz="1088558" rtl="0" eaLnBrk="1" fontAlgn="auto" latinLnBrk="0" hangingPunct="1">
              <a:lnSpc>
                <a:spcPct val="100000"/>
              </a:lnSpc>
              <a:spcBef>
                <a:spcPts val="0"/>
              </a:spcBef>
              <a:spcAft>
                <a:spcPts val="0"/>
              </a:spcAft>
              <a:buClr>
                <a:schemeClr val="tx1"/>
              </a:buClr>
              <a:buSzTx/>
              <a:buFont typeface="Arial" pitchFamily="34" charset="0"/>
              <a:buNone/>
              <a:tabLst/>
              <a:defRPr/>
            </a:pPr>
            <a:r>
              <a:rPr kumimoji="0" lang="en-US" sz="600" b="0" i="0" u="none" kern="0" baseline="0">
                <a:solidFill>
                  <a:schemeClr val="tx1"/>
                </a:solidFill>
                <a:latin typeface="Arial"/>
                <a:ea typeface="Arial Unicode MS"/>
                <a:cs typeface="Arial Unicode MS" pitchFamily="34" charset="-128"/>
                <a:sym typeface="Arial"/>
              </a:rPr>
              <a:t>PUBLIC</a:t>
            </a:r>
            <a:endParaRPr kumimoji="0" lang="en-US" sz="600" b="0" i="0" u="none" kern="0" baseline="0" dirty="0">
              <a:solidFill>
                <a:schemeClr val="tx1"/>
              </a:solidFill>
              <a:latin typeface="Arial"/>
              <a:ea typeface="Arial Unicode MS"/>
              <a:cs typeface="Arial Unicode MS" pitchFamily="34" charset="-128"/>
              <a:sym typeface="Arial"/>
            </a:endParaRPr>
          </a:p>
        </p:txBody>
      </p:sp>
      <p:sp>
        <p:nvSpPr>
          <p:cNvPr id="15" name="Copyright">
            <a:extLst>
              <a:ext uri="{FF2B5EF4-FFF2-40B4-BE49-F238E27FC236}">
                <a16:creationId xmlns:a16="http://schemas.microsoft.com/office/drawing/2014/main" id="{A507F817-5D47-4500-8930-FF4D058FA111}"/>
              </a:ext>
            </a:extLst>
          </p:cNvPr>
          <p:cNvSpPr txBox="1"/>
          <p:nvPr userDrawn="1"/>
        </p:nvSpPr>
        <p:spPr bwMode="black">
          <a:xfrm>
            <a:off x="504001" y="6559834"/>
            <a:ext cx="2269679" cy="92333"/>
          </a:xfrm>
          <a:prstGeom prst="rect">
            <a:avLst/>
          </a:prstGeom>
          <a:noFill/>
        </p:spPr>
        <p:txBody>
          <a:bodyPr wrap="square" lIns="0" tIns="0" rIns="0" bIns="0" rtlCol="0">
            <a:spAutoFit/>
          </a:bodyPr>
          <a:lstStyle/>
          <a:p>
            <a:pPr marL="84121" marR="0" indent="-84121" algn="l" defTabSz="1088558" rtl="0" eaLnBrk="1" fontAlgn="auto" latinLnBrk="0" hangingPunct="1">
              <a:lnSpc>
                <a:spcPct val="100000"/>
              </a:lnSpc>
              <a:spcBef>
                <a:spcPts val="0"/>
              </a:spcBef>
              <a:spcAft>
                <a:spcPts val="0"/>
              </a:spcAft>
              <a:buClr>
                <a:schemeClr val="tx1"/>
              </a:buClr>
              <a:buSzTx/>
              <a:buFont typeface="Arial" pitchFamily="34" charset="0"/>
              <a:buChar char="©"/>
              <a:tabLst/>
              <a:defRPr/>
            </a:pPr>
            <a:r>
              <a:rPr lang="en-US" sz="600" noProof="0" dirty="0">
                <a:solidFill>
                  <a:schemeClr val="tx1"/>
                </a:solidFill>
              </a:rPr>
              <a:t>2019 SAP SE or an SAP affiliate company. All rights reserved.  </a:t>
            </a:r>
            <a:r>
              <a:rPr kumimoji="0" lang="en-US" sz="600" b="0" i="0" u="none" kern="0" baseline="0" dirty="0">
                <a:solidFill>
                  <a:schemeClr val="tx1"/>
                </a:solidFill>
                <a:latin typeface="Arial"/>
                <a:ea typeface="Arial Unicode MS"/>
                <a:cs typeface="Arial Unicode MS" pitchFamily="34" charset="-128"/>
                <a:sym typeface="Arial"/>
              </a:rPr>
              <a:t>ǀ</a:t>
            </a:r>
          </a:p>
        </p:txBody>
      </p:sp>
    </p:spTree>
    <p:extLst>
      <p:ext uri="{BB962C8B-B14F-4D97-AF65-F5344CB8AC3E}">
        <p14:creationId xmlns:p14="http://schemas.microsoft.com/office/powerpoint/2010/main" val="2031361106"/>
      </p:ext>
    </p:extLst>
  </p:cSld>
  <p:clrMap bg1="dk1" tx1="lt1" bg2="dk2" tx2="lt2" accent1="accent1" accent2="accent2" accent3="accent3" accent4="accent4" accent5="accent5" accent6="accent6" hlink="hlink" folHlink="folHlink"/>
  <p:sldLayoutIdLst>
    <p:sldLayoutId id="2147483789" r:id="rId1"/>
    <p:sldLayoutId id="2147483791" r:id="rId2"/>
    <p:sldLayoutId id="2147483798" r:id="rId3"/>
  </p:sldLayoutIdLst>
  <p:hf hdr="0" ftr="0" dt="0"/>
  <p:txStyles>
    <p:titleStyle>
      <a:lvl1pPr algn="l" defTabSz="1088558" rtl="0" eaLnBrk="1" latinLnBrk="0" hangingPunct="1">
        <a:spcBef>
          <a:spcPct val="0"/>
        </a:spcBef>
        <a:buNone/>
        <a:defRPr sz="2400" b="1" kern="1200" baseline="0">
          <a:solidFill>
            <a:schemeClr val="tx1"/>
          </a:solidFill>
          <a:latin typeface="+mj-lt"/>
          <a:ea typeface="+mj-ea"/>
          <a:cs typeface="+mj-cs"/>
        </a:defRPr>
      </a:lvl1pPr>
    </p:titleStyle>
    <p:body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de-DE"/>
      </a:defPPr>
      <a:lvl1pPr marL="0" algn="l" defTabSz="1088558" rtl="0" eaLnBrk="1" latinLnBrk="0" hangingPunct="1">
        <a:defRPr sz="2100" kern="1200">
          <a:solidFill>
            <a:schemeClr val="tx1"/>
          </a:solidFill>
          <a:latin typeface="+mn-lt"/>
          <a:ea typeface="+mn-ea"/>
          <a:cs typeface="+mn-cs"/>
        </a:defRPr>
      </a:lvl1pPr>
      <a:lvl2pPr marL="544279" algn="l" defTabSz="1088558" rtl="0" eaLnBrk="1" latinLnBrk="0" hangingPunct="1">
        <a:defRPr sz="2100" kern="1200">
          <a:solidFill>
            <a:schemeClr val="tx1"/>
          </a:solidFill>
          <a:latin typeface="+mn-lt"/>
          <a:ea typeface="+mn-ea"/>
          <a:cs typeface="+mn-cs"/>
        </a:defRPr>
      </a:lvl2pPr>
      <a:lvl3pPr marL="1088558" algn="l" defTabSz="1088558" rtl="0" eaLnBrk="1" latinLnBrk="0" hangingPunct="1">
        <a:defRPr sz="2100" kern="1200">
          <a:solidFill>
            <a:schemeClr val="tx1"/>
          </a:solidFill>
          <a:latin typeface="+mn-lt"/>
          <a:ea typeface="+mn-ea"/>
          <a:cs typeface="+mn-cs"/>
        </a:defRPr>
      </a:lvl3pPr>
      <a:lvl4pPr marL="1632837" algn="l" defTabSz="1088558" rtl="0" eaLnBrk="1" latinLnBrk="0" hangingPunct="1">
        <a:defRPr sz="2100" kern="1200">
          <a:solidFill>
            <a:schemeClr val="tx1"/>
          </a:solidFill>
          <a:latin typeface="+mn-lt"/>
          <a:ea typeface="+mn-ea"/>
          <a:cs typeface="+mn-cs"/>
        </a:defRPr>
      </a:lvl4pPr>
      <a:lvl5pPr marL="2177116" algn="l" defTabSz="1088558" rtl="0" eaLnBrk="1" latinLnBrk="0" hangingPunct="1">
        <a:defRPr sz="2100" kern="1200">
          <a:solidFill>
            <a:schemeClr val="tx1"/>
          </a:solidFill>
          <a:latin typeface="+mn-lt"/>
          <a:ea typeface="+mn-ea"/>
          <a:cs typeface="+mn-cs"/>
        </a:defRPr>
      </a:lvl5pPr>
      <a:lvl6pPr marL="2721396" algn="l" defTabSz="1088558" rtl="0" eaLnBrk="1" latinLnBrk="0" hangingPunct="1">
        <a:defRPr sz="2100" kern="1200">
          <a:solidFill>
            <a:schemeClr val="tx1"/>
          </a:solidFill>
          <a:latin typeface="+mn-lt"/>
          <a:ea typeface="+mn-ea"/>
          <a:cs typeface="+mn-cs"/>
        </a:defRPr>
      </a:lvl6pPr>
      <a:lvl7pPr marL="3265675" algn="l" defTabSz="1088558" rtl="0" eaLnBrk="1" latinLnBrk="0" hangingPunct="1">
        <a:defRPr sz="2100" kern="1200">
          <a:solidFill>
            <a:schemeClr val="tx1"/>
          </a:solidFill>
          <a:latin typeface="+mn-lt"/>
          <a:ea typeface="+mn-ea"/>
          <a:cs typeface="+mn-cs"/>
        </a:defRPr>
      </a:lvl7pPr>
      <a:lvl8pPr marL="3809954" algn="l" defTabSz="1088558" rtl="0" eaLnBrk="1" latinLnBrk="0" hangingPunct="1">
        <a:defRPr sz="2100" kern="1200">
          <a:solidFill>
            <a:schemeClr val="tx1"/>
          </a:solidFill>
          <a:latin typeface="+mn-lt"/>
          <a:ea typeface="+mn-ea"/>
          <a:cs typeface="+mn-cs"/>
        </a:defRPr>
      </a:lvl8pPr>
      <a:lvl9pPr marL="4354233" algn="l" defTabSz="1088558" rtl="0" eaLnBrk="1" latinLnBrk="0" hangingPunct="1">
        <a:defRPr sz="21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8.tiff"/><Relationship Id="rId1" Type="http://schemas.openxmlformats.org/officeDocument/2006/relationships/slideLayout" Target="../slideLayouts/slideLayout8.xml"/><Relationship Id="rId4" Type="http://schemas.openxmlformats.org/officeDocument/2006/relationships/image" Target="../media/image9.tiff"/></Relationships>
</file>

<file path=ppt/slides/_rels/slide3.xml.rels><?xml version="1.0" encoding="UTF-8" standalone="yes"?>
<Relationships xmlns="http://schemas.openxmlformats.org/package/2006/relationships"><Relationship Id="rId8" Type="http://schemas.openxmlformats.org/officeDocument/2006/relationships/image" Target="../media/image7.JP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8.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8.xml"/><Relationship Id="rId5" Type="http://schemas.openxmlformats.org/officeDocument/2006/relationships/image" Target="../media/image7.JPG"/><Relationship Id="rId4" Type="http://schemas.openxmlformats.org/officeDocument/2006/relationships/image" Target="../media/image16.png"/></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7.JP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CB5C14E-0635-A44F-B524-3E823A27EB5F}"/>
              </a:ext>
            </a:extLst>
          </p:cNvPr>
          <p:cNvSpPr>
            <a:spLocks noGrp="1"/>
          </p:cNvSpPr>
          <p:nvPr>
            <p:ph type="title"/>
          </p:nvPr>
        </p:nvSpPr>
        <p:spPr/>
        <p:txBody>
          <a:bodyPr/>
          <a:lstStyle/>
          <a:p>
            <a:r>
              <a:rPr lang="en-US" dirty="0"/>
              <a:t>Welcome to 1</a:t>
            </a:r>
            <a:r>
              <a:rPr lang="en-US" baseline="30000" dirty="0"/>
              <a:t>st</a:t>
            </a:r>
            <a:r>
              <a:rPr lang="en-US" dirty="0"/>
              <a:t> PIMON </a:t>
            </a:r>
            <a:endParaRPr lang="ru-RU" dirty="0"/>
          </a:p>
        </p:txBody>
      </p:sp>
      <p:pic>
        <p:nvPicPr>
          <p:cNvPr id="8" name="Picture 7">
            <a:extLst>
              <a:ext uri="{FF2B5EF4-FFF2-40B4-BE49-F238E27FC236}">
                <a16:creationId xmlns:a16="http://schemas.microsoft.com/office/drawing/2014/main" id="{6F6B2EB3-243D-4B44-A5A7-28944DF5F84F}"/>
              </a:ext>
            </a:extLst>
          </p:cNvPr>
          <p:cNvPicPr>
            <a:picLocks noChangeAspect="1"/>
          </p:cNvPicPr>
          <p:nvPr/>
        </p:nvPicPr>
        <p:blipFill>
          <a:blip r:embed="rId2"/>
          <a:stretch>
            <a:fillRect/>
          </a:stretch>
        </p:blipFill>
        <p:spPr>
          <a:xfrm>
            <a:off x="3194018" y="873332"/>
            <a:ext cx="5806441" cy="5796631"/>
          </a:xfrm>
          <a:prstGeom prst="rect">
            <a:avLst/>
          </a:prstGeom>
        </p:spPr>
      </p:pic>
    </p:spTree>
    <p:extLst>
      <p:ext uri="{BB962C8B-B14F-4D97-AF65-F5344CB8AC3E}">
        <p14:creationId xmlns:p14="http://schemas.microsoft.com/office/powerpoint/2010/main" val="4114073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5A3694A-BDF0-6F47-AB3D-F6B09F38BA95}"/>
              </a:ext>
            </a:extLst>
          </p:cNvPr>
          <p:cNvSpPr>
            <a:spLocks noGrp="1"/>
          </p:cNvSpPr>
          <p:nvPr>
            <p:ph type="title"/>
          </p:nvPr>
        </p:nvSpPr>
        <p:spPr/>
        <p:txBody>
          <a:bodyPr/>
          <a:lstStyle/>
          <a:p>
            <a:r>
              <a:rPr lang="en-US" dirty="0"/>
              <a:t>NO SHIT</a:t>
            </a:r>
            <a:endParaRPr lang="ru-RU" dirty="0"/>
          </a:p>
        </p:txBody>
      </p:sp>
      <p:pic>
        <p:nvPicPr>
          <p:cNvPr id="4" name="Picture 3">
            <a:extLst>
              <a:ext uri="{FF2B5EF4-FFF2-40B4-BE49-F238E27FC236}">
                <a16:creationId xmlns:a16="http://schemas.microsoft.com/office/drawing/2014/main" id="{FB025466-96BE-BA46-8D3E-BC6717191B12}"/>
              </a:ext>
            </a:extLst>
          </p:cNvPr>
          <p:cNvPicPr>
            <a:picLocks noChangeAspect="1"/>
          </p:cNvPicPr>
          <p:nvPr/>
        </p:nvPicPr>
        <p:blipFill>
          <a:blip r:embed="rId2"/>
          <a:stretch>
            <a:fillRect/>
          </a:stretch>
        </p:blipFill>
        <p:spPr>
          <a:xfrm>
            <a:off x="365357" y="1448001"/>
            <a:ext cx="5811234" cy="4635928"/>
          </a:xfrm>
          <a:prstGeom prst="rect">
            <a:avLst/>
          </a:prstGeom>
        </p:spPr>
      </p:pic>
      <p:pic>
        <p:nvPicPr>
          <p:cNvPr id="5" name="Picture 4">
            <a:extLst>
              <a:ext uri="{FF2B5EF4-FFF2-40B4-BE49-F238E27FC236}">
                <a16:creationId xmlns:a16="http://schemas.microsoft.com/office/drawing/2014/main" id="{2CC0D117-DC1B-B645-BBD2-0A38411FA3C7}"/>
              </a:ext>
            </a:extLst>
          </p:cNvPr>
          <p:cNvPicPr>
            <a:picLocks noChangeAspect="1"/>
          </p:cNvPicPr>
          <p:nvPr/>
        </p:nvPicPr>
        <p:blipFill>
          <a:blip r:embed="rId3"/>
          <a:stretch>
            <a:fillRect/>
          </a:stretch>
        </p:blipFill>
        <p:spPr>
          <a:xfrm>
            <a:off x="10492739" y="205922"/>
            <a:ext cx="1337079" cy="1334820"/>
          </a:xfrm>
          <a:prstGeom prst="rect">
            <a:avLst/>
          </a:prstGeom>
        </p:spPr>
      </p:pic>
      <p:pic>
        <p:nvPicPr>
          <p:cNvPr id="6" name="Picture 5">
            <a:extLst>
              <a:ext uri="{FF2B5EF4-FFF2-40B4-BE49-F238E27FC236}">
                <a16:creationId xmlns:a16="http://schemas.microsoft.com/office/drawing/2014/main" id="{47DCFFAA-295D-BB48-8C73-09FD923305DA}"/>
              </a:ext>
            </a:extLst>
          </p:cNvPr>
          <p:cNvPicPr>
            <a:picLocks noChangeAspect="1"/>
          </p:cNvPicPr>
          <p:nvPr/>
        </p:nvPicPr>
        <p:blipFill>
          <a:blip r:embed="rId4"/>
          <a:stretch>
            <a:fillRect/>
          </a:stretch>
        </p:blipFill>
        <p:spPr>
          <a:xfrm>
            <a:off x="6542290" y="1171410"/>
            <a:ext cx="4912519" cy="4912519"/>
          </a:xfrm>
          <a:prstGeom prst="rect">
            <a:avLst/>
          </a:prstGeom>
        </p:spPr>
      </p:pic>
    </p:spTree>
    <p:extLst>
      <p:ext uri="{BB962C8B-B14F-4D97-AF65-F5344CB8AC3E}">
        <p14:creationId xmlns:p14="http://schemas.microsoft.com/office/powerpoint/2010/main" val="14696492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p:cNvSpPr>
            <a:spLocks noGrp="1"/>
          </p:cNvSpPr>
          <p:nvPr>
            <p:ph type="title"/>
          </p:nvPr>
        </p:nvSpPr>
        <p:spPr bwMode="gray">
          <a:xfrm>
            <a:off x="504001" y="504000"/>
            <a:ext cx="11186476" cy="677108"/>
          </a:xfrm>
        </p:spPr>
        <p:txBody>
          <a:bodyPr/>
          <a:lstStyle/>
          <a:p>
            <a:r>
              <a:rPr lang="en-US" dirty="0"/>
              <a:t>Intelligent Enterprises are Integrated Enterprises </a:t>
            </a:r>
            <a:br>
              <a:rPr lang="en-US" dirty="0"/>
            </a:br>
            <a:r>
              <a:rPr lang="en-US" sz="2000" b="0" dirty="0"/>
              <a:t>Key Integration Principles </a:t>
            </a:r>
          </a:p>
        </p:txBody>
      </p:sp>
      <p:pic>
        <p:nvPicPr>
          <p:cNvPr id="49" name="Picture 48">
            <a:extLst>
              <a:ext uri="{FF2B5EF4-FFF2-40B4-BE49-F238E27FC236}">
                <a16:creationId xmlns:a16="http://schemas.microsoft.com/office/drawing/2014/main" id="{480F14EF-CAD1-440D-A257-0FC5DF90AA7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36390" y="1672874"/>
            <a:ext cx="4031777" cy="4521854"/>
          </a:xfrm>
          <a:prstGeom prst="rect">
            <a:avLst/>
          </a:prstGeom>
        </p:spPr>
      </p:pic>
      <p:grpSp>
        <p:nvGrpSpPr>
          <p:cNvPr id="3" name="Group 2">
            <a:extLst>
              <a:ext uri="{FF2B5EF4-FFF2-40B4-BE49-F238E27FC236}">
                <a16:creationId xmlns:a16="http://schemas.microsoft.com/office/drawing/2014/main" id="{D777C82E-7AAA-46E4-AD6A-73CC3C88D0DA}"/>
              </a:ext>
            </a:extLst>
          </p:cNvPr>
          <p:cNvGrpSpPr/>
          <p:nvPr/>
        </p:nvGrpSpPr>
        <p:grpSpPr>
          <a:xfrm>
            <a:off x="3646092" y="1850624"/>
            <a:ext cx="7081346" cy="4429974"/>
            <a:chOff x="3646092" y="1850624"/>
            <a:chExt cx="7081346" cy="4429974"/>
          </a:xfrm>
        </p:grpSpPr>
        <p:grpSp>
          <p:nvGrpSpPr>
            <p:cNvPr id="51" name="Group 50">
              <a:extLst>
                <a:ext uri="{FF2B5EF4-FFF2-40B4-BE49-F238E27FC236}">
                  <a16:creationId xmlns:a16="http://schemas.microsoft.com/office/drawing/2014/main" id="{9A9238C4-B2F9-45C5-8370-CEF27875222F}"/>
                </a:ext>
              </a:extLst>
            </p:cNvPr>
            <p:cNvGrpSpPr/>
            <p:nvPr/>
          </p:nvGrpSpPr>
          <p:grpSpPr>
            <a:xfrm>
              <a:off x="3646092" y="2733919"/>
              <a:ext cx="2160382" cy="2716775"/>
              <a:chOff x="3544492" y="2719769"/>
              <a:chExt cx="2160382" cy="2716775"/>
            </a:xfrm>
          </p:grpSpPr>
          <p:sp>
            <p:nvSpPr>
              <p:cNvPr id="87" name="Freeform 28">
                <a:extLst>
                  <a:ext uri="{FF2B5EF4-FFF2-40B4-BE49-F238E27FC236}">
                    <a16:creationId xmlns:a16="http://schemas.microsoft.com/office/drawing/2014/main" id="{7950791C-D4CD-4504-B8EC-087A58000CEB}"/>
                  </a:ext>
                </a:extLst>
              </p:cNvPr>
              <p:cNvSpPr>
                <a:spLocks noEditPoints="1"/>
              </p:cNvSpPr>
              <p:nvPr/>
            </p:nvSpPr>
            <p:spPr bwMode="auto">
              <a:xfrm>
                <a:off x="3544492" y="2925509"/>
                <a:ext cx="688827" cy="2268876"/>
              </a:xfrm>
              <a:custGeom>
                <a:avLst/>
                <a:gdLst>
                  <a:gd name="T0" fmla="*/ 79 w 2125"/>
                  <a:gd name="T1" fmla="*/ 36 h 6443"/>
                  <a:gd name="T2" fmla="*/ 236 w 2125"/>
                  <a:gd name="T3" fmla="*/ 113 h 6443"/>
                  <a:gd name="T4" fmla="*/ 355 w 2125"/>
                  <a:gd name="T5" fmla="*/ 178 h 6443"/>
                  <a:gd name="T6" fmla="*/ 464 w 2125"/>
                  <a:gd name="T7" fmla="*/ 243 h 6443"/>
                  <a:gd name="T8" fmla="*/ 610 w 2125"/>
                  <a:gd name="T9" fmla="*/ 340 h 6443"/>
                  <a:gd name="T10" fmla="*/ 751 w 2125"/>
                  <a:gd name="T11" fmla="*/ 443 h 6443"/>
                  <a:gd name="T12" fmla="*/ 819 w 2125"/>
                  <a:gd name="T13" fmla="*/ 497 h 6443"/>
                  <a:gd name="T14" fmla="*/ 891 w 2125"/>
                  <a:gd name="T15" fmla="*/ 557 h 6443"/>
                  <a:gd name="T16" fmla="*/ 1017 w 2125"/>
                  <a:gd name="T17" fmla="*/ 670 h 6443"/>
                  <a:gd name="T18" fmla="*/ 1141 w 2125"/>
                  <a:gd name="T19" fmla="*/ 793 h 6443"/>
                  <a:gd name="T20" fmla="*/ 1260 w 2125"/>
                  <a:gd name="T21" fmla="*/ 922 h 6443"/>
                  <a:gd name="T22" fmla="*/ 1316 w 2125"/>
                  <a:gd name="T23" fmla="*/ 989 h 6443"/>
                  <a:gd name="T24" fmla="*/ 1424 w 2125"/>
                  <a:gd name="T25" fmla="*/ 1126 h 6443"/>
                  <a:gd name="T26" fmla="*/ 1504 w 2125"/>
                  <a:gd name="T27" fmla="*/ 1237 h 6443"/>
                  <a:gd name="T28" fmla="*/ 1574 w 2125"/>
                  <a:gd name="T29" fmla="*/ 1342 h 6443"/>
                  <a:gd name="T30" fmla="*/ 1664 w 2125"/>
                  <a:gd name="T31" fmla="*/ 1492 h 6443"/>
                  <a:gd name="T32" fmla="*/ 1746 w 2125"/>
                  <a:gd name="T33" fmla="*/ 1646 h 6443"/>
                  <a:gd name="T34" fmla="*/ 1785 w 2125"/>
                  <a:gd name="T35" fmla="*/ 1724 h 6443"/>
                  <a:gd name="T36" fmla="*/ 1826 w 2125"/>
                  <a:gd name="T37" fmla="*/ 1813 h 6443"/>
                  <a:gd name="T38" fmla="*/ 1889 w 2125"/>
                  <a:gd name="T39" fmla="*/ 1965 h 6443"/>
                  <a:gd name="T40" fmla="*/ 1948 w 2125"/>
                  <a:gd name="T41" fmla="*/ 2130 h 6443"/>
                  <a:gd name="T42" fmla="*/ 1999 w 2125"/>
                  <a:gd name="T43" fmla="*/ 2297 h 6443"/>
                  <a:gd name="T44" fmla="*/ 2020 w 2125"/>
                  <a:gd name="T45" fmla="*/ 2382 h 6443"/>
                  <a:gd name="T46" fmla="*/ 2059 w 2125"/>
                  <a:gd name="T47" fmla="*/ 2552 h 6443"/>
                  <a:gd name="T48" fmla="*/ 2087 w 2125"/>
                  <a:gd name="T49" fmla="*/ 2717 h 6443"/>
                  <a:gd name="T50" fmla="*/ 2099 w 2125"/>
                  <a:gd name="T51" fmla="*/ 2811 h 6443"/>
                  <a:gd name="T52" fmla="*/ 2116 w 2125"/>
                  <a:gd name="T53" fmla="*/ 2985 h 6443"/>
                  <a:gd name="T54" fmla="*/ 2121 w 2125"/>
                  <a:gd name="T55" fmla="*/ 3073 h 6443"/>
                  <a:gd name="T56" fmla="*/ 2125 w 2125"/>
                  <a:gd name="T57" fmla="*/ 3248 h 6443"/>
                  <a:gd name="T58" fmla="*/ 2121 w 2125"/>
                  <a:gd name="T59" fmla="*/ 3417 h 6443"/>
                  <a:gd name="T60" fmla="*/ 2115 w 2125"/>
                  <a:gd name="T61" fmla="*/ 3510 h 6443"/>
                  <a:gd name="T62" fmla="*/ 2098 w 2125"/>
                  <a:gd name="T63" fmla="*/ 3684 h 6443"/>
                  <a:gd name="T64" fmla="*/ 2086 w 2125"/>
                  <a:gd name="T65" fmla="*/ 3770 h 6443"/>
                  <a:gd name="T66" fmla="*/ 2057 w 2125"/>
                  <a:gd name="T67" fmla="*/ 3943 h 6443"/>
                  <a:gd name="T68" fmla="*/ 2020 w 2125"/>
                  <a:gd name="T69" fmla="*/ 4114 h 6443"/>
                  <a:gd name="T70" fmla="*/ 1984 w 2125"/>
                  <a:gd name="T71" fmla="*/ 4249 h 6443"/>
                  <a:gd name="T72" fmla="*/ 1948 w 2125"/>
                  <a:gd name="T73" fmla="*/ 4366 h 6443"/>
                  <a:gd name="T74" fmla="*/ 1889 w 2125"/>
                  <a:gd name="T75" fmla="*/ 4531 h 6443"/>
                  <a:gd name="T76" fmla="*/ 1823 w 2125"/>
                  <a:gd name="T77" fmla="*/ 4692 h 6443"/>
                  <a:gd name="T78" fmla="*/ 1787 w 2125"/>
                  <a:gd name="T79" fmla="*/ 4772 h 6443"/>
                  <a:gd name="T80" fmla="*/ 1734 w 2125"/>
                  <a:gd name="T81" fmla="*/ 4879 h 6443"/>
                  <a:gd name="T82" fmla="*/ 1666 w 2125"/>
                  <a:gd name="T83" fmla="*/ 5005 h 6443"/>
                  <a:gd name="T84" fmla="*/ 1575 w 2125"/>
                  <a:gd name="T85" fmla="*/ 5154 h 6443"/>
                  <a:gd name="T86" fmla="*/ 1478 w 2125"/>
                  <a:gd name="T87" fmla="*/ 5299 h 6443"/>
                  <a:gd name="T88" fmla="*/ 1426 w 2125"/>
                  <a:gd name="T89" fmla="*/ 5370 h 6443"/>
                  <a:gd name="T90" fmla="*/ 1373 w 2125"/>
                  <a:gd name="T91" fmla="*/ 5440 h 6443"/>
                  <a:gd name="T92" fmla="*/ 1260 w 2125"/>
                  <a:gd name="T93" fmla="*/ 5573 h 6443"/>
                  <a:gd name="T94" fmla="*/ 1141 w 2125"/>
                  <a:gd name="T95" fmla="*/ 5702 h 6443"/>
                  <a:gd name="T96" fmla="*/ 1016 w 2125"/>
                  <a:gd name="T97" fmla="*/ 5824 h 6443"/>
                  <a:gd name="T98" fmla="*/ 951 w 2125"/>
                  <a:gd name="T99" fmla="*/ 5882 h 6443"/>
                  <a:gd name="T100" fmla="*/ 817 w 2125"/>
                  <a:gd name="T101" fmla="*/ 5994 h 6443"/>
                  <a:gd name="T102" fmla="*/ 702 w 2125"/>
                  <a:gd name="T103" fmla="*/ 6081 h 6443"/>
                  <a:gd name="T104" fmla="*/ 605 w 2125"/>
                  <a:gd name="T105" fmla="*/ 6149 h 6443"/>
                  <a:gd name="T106" fmla="*/ 457 w 2125"/>
                  <a:gd name="T107" fmla="*/ 6242 h 6443"/>
                  <a:gd name="T108" fmla="*/ 305 w 2125"/>
                  <a:gd name="T109" fmla="*/ 6328 h 6443"/>
                  <a:gd name="T110" fmla="*/ 227 w 2125"/>
                  <a:gd name="T111" fmla="*/ 6369 h 6443"/>
                  <a:gd name="T112" fmla="*/ 120 w 2125"/>
                  <a:gd name="T113" fmla="*/ 6420 h 6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125" h="6443">
                    <a:moveTo>
                      <a:pt x="0" y="0"/>
                    </a:moveTo>
                    <a:lnTo>
                      <a:pt x="0" y="0"/>
                    </a:lnTo>
                    <a:lnTo>
                      <a:pt x="79" y="36"/>
                    </a:lnTo>
                    <a:moveTo>
                      <a:pt x="158" y="74"/>
                    </a:moveTo>
                    <a:lnTo>
                      <a:pt x="158" y="74"/>
                    </a:lnTo>
                    <a:lnTo>
                      <a:pt x="236" y="113"/>
                    </a:lnTo>
                    <a:moveTo>
                      <a:pt x="313" y="155"/>
                    </a:moveTo>
                    <a:lnTo>
                      <a:pt x="313" y="155"/>
                    </a:lnTo>
                    <a:lnTo>
                      <a:pt x="355" y="178"/>
                    </a:lnTo>
                    <a:lnTo>
                      <a:pt x="389" y="198"/>
                    </a:lnTo>
                    <a:moveTo>
                      <a:pt x="464" y="243"/>
                    </a:moveTo>
                    <a:lnTo>
                      <a:pt x="464" y="243"/>
                    </a:lnTo>
                    <a:lnTo>
                      <a:pt x="468" y="246"/>
                    </a:lnTo>
                    <a:lnTo>
                      <a:pt x="537" y="291"/>
                    </a:lnTo>
                    <a:moveTo>
                      <a:pt x="610" y="340"/>
                    </a:moveTo>
                    <a:lnTo>
                      <a:pt x="610" y="340"/>
                    </a:lnTo>
                    <a:lnTo>
                      <a:pt x="681" y="390"/>
                    </a:lnTo>
                    <a:moveTo>
                      <a:pt x="751" y="443"/>
                    </a:moveTo>
                    <a:lnTo>
                      <a:pt x="751" y="443"/>
                    </a:lnTo>
                    <a:lnTo>
                      <a:pt x="790" y="473"/>
                    </a:lnTo>
                    <a:lnTo>
                      <a:pt x="819" y="497"/>
                    </a:lnTo>
                    <a:moveTo>
                      <a:pt x="887" y="553"/>
                    </a:moveTo>
                    <a:lnTo>
                      <a:pt x="887" y="553"/>
                    </a:lnTo>
                    <a:lnTo>
                      <a:pt x="891" y="557"/>
                    </a:lnTo>
                    <a:lnTo>
                      <a:pt x="952" y="611"/>
                    </a:lnTo>
                    <a:moveTo>
                      <a:pt x="1017" y="670"/>
                    </a:moveTo>
                    <a:lnTo>
                      <a:pt x="1017" y="670"/>
                    </a:lnTo>
                    <a:lnTo>
                      <a:pt x="1080" y="731"/>
                    </a:lnTo>
                    <a:moveTo>
                      <a:pt x="1141" y="793"/>
                    </a:moveTo>
                    <a:lnTo>
                      <a:pt x="1141" y="793"/>
                    </a:lnTo>
                    <a:lnTo>
                      <a:pt x="1176" y="829"/>
                    </a:lnTo>
                    <a:lnTo>
                      <a:pt x="1201" y="857"/>
                    </a:lnTo>
                    <a:moveTo>
                      <a:pt x="1260" y="922"/>
                    </a:moveTo>
                    <a:lnTo>
                      <a:pt x="1260" y="922"/>
                    </a:lnTo>
                    <a:lnTo>
                      <a:pt x="1263" y="926"/>
                    </a:lnTo>
                    <a:lnTo>
                      <a:pt x="1316" y="989"/>
                    </a:lnTo>
                    <a:moveTo>
                      <a:pt x="1371" y="1057"/>
                    </a:moveTo>
                    <a:lnTo>
                      <a:pt x="1371" y="1057"/>
                    </a:lnTo>
                    <a:lnTo>
                      <a:pt x="1424" y="1126"/>
                    </a:lnTo>
                    <a:moveTo>
                      <a:pt x="1475" y="1197"/>
                    </a:moveTo>
                    <a:lnTo>
                      <a:pt x="1475" y="1197"/>
                    </a:lnTo>
                    <a:lnTo>
                      <a:pt x="1504" y="1237"/>
                    </a:lnTo>
                    <a:lnTo>
                      <a:pt x="1525" y="1269"/>
                    </a:lnTo>
                    <a:moveTo>
                      <a:pt x="1574" y="1342"/>
                    </a:moveTo>
                    <a:lnTo>
                      <a:pt x="1574" y="1342"/>
                    </a:lnTo>
                    <a:lnTo>
                      <a:pt x="1577" y="1347"/>
                    </a:lnTo>
                    <a:lnTo>
                      <a:pt x="1619" y="1416"/>
                    </a:lnTo>
                    <a:moveTo>
                      <a:pt x="1664" y="1492"/>
                    </a:moveTo>
                    <a:lnTo>
                      <a:pt x="1664" y="1492"/>
                    </a:lnTo>
                    <a:lnTo>
                      <a:pt x="1706" y="1568"/>
                    </a:lnTo>
                    <a:moveTo>
                      <a:pt x="1746" y="1646"/>
                    </a:moveTo>
                    <a:lnTo>
                      <a:pt x="1746" y="1646"/>
                    </a:lnTo>
                    <a:lnTo>
                      <a:pt x="1770" y="1693"/>
                    </a:lnTo>
                    <a:lnTo>
                      <a:pt x="1785" y="1724"/>
                    </a:lnTo>
                    <a:moveTo>
                      <a:pt x="1822" y="1803"/>
                    </a:moveTo>
                    <a:lnTo>
                      <a:pt x="1822" y="1803"/>
                    </a:lnTo>
                    <a:lnTo>
                      <a:pt x="1826" y="1813"/>
                    </a:lnTo>
                    <a:lnTo>
                      <a:pt x="1856" y="1884"/>
                    </a:lnTo>
                    <a:moveTo>
                      <a:pt x="1889" y="1965"/>
                    </a:moveTo>
                    <a:lnTo>
                      <a:pt x="1889" y="1965"/>
                    </a:lnTo>
                    <a:lnTo>
                      <a:pt x="1919" y="2047"/>
                    </a:lnTo>
                    <a:moveTo>
                      <a:pt x="1948" y="2130"/>
                    </a:moveTo>
                    <a:lnTo>
                      <a:pt x="1948" y="2130"/>
                    </a:lnTo>
                    <a:lnTo>
                      <a:pt x="1967" y="2188"/>
                    </a:lnTo>
                    <a:lnTo>
                      <a:pt x="1974" y="2213"/>
                    </a:lnTo>
                    <a:moveTo>
                      <a:pt x="1999" y="2297"/>
                    </a:moveTo>
                    <a:lnTo>
                      <a:pt x="1999" y="2297"/>
                    </a:lnTo>
                    <a:lnTo>
                      <a:pt x="2004" y="2317"/>
                    </a:lnTo>
                    <a:lnTo>
                      <a:pt x="2020" y="2382"/>
                    </a:lnTo>
                    <a:moveTo>
                      <a:pt x="2041" y="2467"/>
                    </a:moveTo>
                    <a:lnTo>
                      <a:pt x="2041" y="2467"/>
                    </a:lnTo>
                    <a:lnTo>
                      <a:pt x="2059" y="2552"/>
                    </a:lnTo>
                    <a:moveTo>
                      <a:pt x="2074" y="2638"/>
                    </a:moveTo>
                    <a:lnTo>
                      <a:pt x="2074" y="2638"/>
                    </a:lnTo>
                    <a:lnTo>
                      <a:pt x="2087" y="2717"/>
                    </a:lnTo>
                    <a:lnTo>
                      <a:pt x="2088" y="2725"/>
                    </a:lnTo>
                    <a:moveTo>
                      <a:pt x="2099" y="2811"/>
                    </a:moveTo>
                    <a:lnTo>
                      <a:pt x="2099" y="2811"/>
                    </a:lnTo>
                    <a:lnTo>
                      <a:pt x="2105" y="2853"/>
                    </a:lnTo>
                    <a:lnTo>
                      <a:pt x="2109" y="2898"/>
                    </a:lnTo>
                    <a:moveTo>
                      <a:pt x="2116" y="2985"/>
                    </a:moveTo>
                    <a:lnTo>
                      <a:pt x="2116" y="2985"/>
                    </a:lnTo>
                    <a:lnTo>
                      <a:pt x="2117" y="2991"/>
                    </a:lnTo>
                    <a:lnTo>
                      <a:pt x="2121" y="3073"/>
                    </a:lnTo>
                    <a:moveTo>
                      <a:pt x="2124" y="3160"/>
                    </a:moveTo>
                    <a:lnTo>
                      <a:pt x="2124" y="3160"/>
                    </a:lnTo>
                    <a:lnTo>
                      <a:pt x="2125" y="3248"/>
                    </a:lnTo>
                    <a:moveTo>
                      <a:pt x="2123" y="3335"/>
                    </a:moveTo>
                    <a:lnTo>
                      <a:pt x="2123" y="3335"/>
                    </a:lnTo>
                    <a:lnTo>
                      <a:pt x="2121" y="3417"/>
                    </a:lnTo>
                    <a:lnTo>
                      <a:pt x="2121" y="3422"/>
                    </a:lnTo>
                    <a:moveTo>
                      <a:pt x="2115" y="3510"/>
                    </a:moveTo>
                    <a:lnTo>
                      <a:pt x="2115" y="3510"/>
                    </a:lnTo>
                    <a:lnTo>
                      <a:pt x="2111" y="3560"/>
                    </a:lnTo>
                    <a:lnTo>
                      <a:pt x="2107" y="3597"/>
                    </a:lnTo>
                    <a:moveTo>
                      <a:pt x="2098" y="3684"/>
                    </a:moveTo>
                    <a:lnTo>
                      <a:pt x="2098" y="3684"/>
                    </a:lnTo>
                    <a:lnTo>
                      <a:pt x="2096" y="3702"/>
                    </a:lnTo>
                    <a:lnTo>
                      <a:pt x="2086" y="3770"/>
                    </a:lnTo>
                    <a:moveTo>
                      <a:pt x="2073" y="3857"/>
                    </a:moveTo>
                    <a:lnTo>
                      <a:pt x="2073" y="3857"/>
                    </a:lnTo>
                    <a:lnTo>
                      <a:pt x="2057" y="3943"/>
                    </a:lnTo>
                    <a:moveTo>
                      <a:pt x="2039" y="4028"/>
                    </a:moveTo>
                    <a:lnTo>
                      <a:pt x="2039" y="4028"/>
                    </a:lnTo>
                    <a:lnTo>
                      <a:pt x="2020" y="4114"/>
                    </a:lnTo>
                    <a:moveTo>
                      <a:pt x="1998" y="4198"/>
                    </a:moveTo>
                    <a:lnTo>
                      <a:pt x="1998" y="4198"/>
                    </a:lnTo>
                    <a:lnTo>
                      <a:pt x="1984" y="4249"/>
                    </a:lnTo>
                    <a:lnTo>
                      <a:pt x="1974" y="4282"/>
                    </a:lnTo>
                    <a:moveTo>
                      <a:pt x="1948" y="4366"/>
                    </a:moveTo>
                    <a:lnTo>
                      <a:pt x="1948" y="4366"/>
                    </a:lnTo>
                    <a:lnTo>
                      <a:pt x="1944" y="4380"/>
                    </a:lnTo>
                    <a:lnTo>
                      <a:pt x="1919" y="4449"/>
                    </a:lnTo>
                    <a:moveTo>
                      <a:pt x="1889" y="4531"/>
                    </a:moveTo>
                    <a:lnTo>
                      <a:pt x="1889" y="4531"/>
                    </a:lnTo>
                    <a:lnTo>
                      <a:pt x="1857" y="4612"/>
                    </a:lnTo>
                    <a:moveTo>
                      <a:pt x="1823" y="4692"/>
                    </a:moveTo>
                    <a:lnTo>
                      <a:pt x="1823" y="4692"/>
                    </a:lnTo>
                    <a:lnTo>
                      <a:pt x="1793" y="4758"/>
                    </a:lnTo>
                    <a:lnTo>
                      <a:pt x="1787" y="4772"/>
                    </a:lnTo>
                    <a:moveTo>
                      <a:pt x="1748" y="4851"/>
                    </a:moveTo>
                    <a:lnTo>
                      <a:pt x="1748" y="4851"/>
                    </a:lnTo>
                    <a:lnTo>
                      <a:pt x="1734" y="4879"/>
                    </a:lnTo>
                    <a:lnTo>
                      <a:pt x="1708" y="4928"/>
                    </a:lnTo>
                    <a:moveTo>
                      <a:pt x="1666" y="5005"/>
                    </a:moveTo>
                    <a:lnTo>
                      <a:pt x="1666" y="5005"/>
                    </a:lnTo>
                    <a:lnTo>
                      <a:pt x="1622" y="5080"/>
                    </a:lnTo>
                    <a:moveTo>
                      <a:pt x="1575" y="5154"/>
                    </a:moveTo>
                    <a:lnTo>
                      <a:pt x="1575" y="5154"/>
                    </a:lnTo>
                    <a:lnTo>
                      <a:pt x="1530" y="5225"/>
                    </a:lnTo>
                    <a:lnTo>
                      <a:pt x="1528" y="5228"/>
                    </a:lnTo>
                    <a:moveTo>
                      <a:pt x="1478" y="5299"/>
                    </a:moveTo>
                    <a:lnTo>
                      <a:pt x="1478" y="5299"/>
                    </a:lnTo>
                    <a:lnTo>
                      <a:pt x="1453" y="5334"/>
                    </a:lnTo>
                    <a:lnTo>
                      <a:pt x="1426" y="5370"/>
                    </a:lnTo>
                    <a:moveTo>
                      <a:pt x="1373" y="5440"/>
                    </a:moveTo>
                    <a:lnTo>
                      <a:pt x="1373" y="5440"/>
                    </a:lnTo>
                    <a:lnTo>
                      <a:pt x="1373" y="5440"/>
                    </a:lnTo>
                    <a:lnTo>
                      <a:pt x="1317" y="5507"/>
                    </a:lnTo>
                    <a:moveTo>
                      <a:pt x="1260" y="5573"/>
                    </a:moveTo>
                    <a:lnTo>
                      <a:pt x="1260" y="5573"/>
                    </a:lnTo>
                    <a:lnTo>
                      <a:pt x="1202" y="5639"/>
                    </a:lnTo>
                    <a:moveTo>
                      <a:pt x="1141" y="5702"/>
                    </a:moveTo>
                    <a:lnTo>
                      <a:pt x="1141" y="5702"/>
                    </a:lnTo>
                    <a:lnTo>
                      <a:pt x="1107" y="5737"/>
                    </a:lnTo>
                    <a:lnTo>
                      <a:pt x="1080" y="5763"/>
                    </a:lnTo>
                    <a:moveTo>
                      <a:pt x="1016" y="5824"/>
                    </a:moveTo>
                    <a:lnTo>
                      <a:pt x="1016" y="5824"/>
                    </a:lnTo>
                    <a:lnTo>
                      <a:pt x="1011" y="5829"/>
                    </a:lnTo>
                    <a:lnTo>
                      <a:pt x="951" y="5882"/>
                    </a:lnTo>
                    <a:moveTo>
                      <a:pt x="885" y="5939"/>
                    </a:moveTo>
                    <a:lnTo>
                      <a:pt x="885" y="5939"/>
                    </a:lnTo>
                    <a:lnTo>
                      <a:pt x="817" y="5994"/>
                    </a:lnTo>
                    <a:moveTo>
                      <a:pt x="747" y="6047"/>
                    </a:moveTo>
                    <a:lnTo>
                      <a:pt x="747" y="6047"/>
                    </a:lnTo>
                    <a:lnTo>
                      <a:pt x="702" y="6081"/>
                    </a:lnTo>
                    <a:lnTo>
                      <a:pt x="677" y="6099"/>
                    </a:lnTo>
                    <a:moveTo>
                      <a:pt x="605" y="6149"/>
                    </a:moveTo>
                    <a:lnTo>
                      <a:pt x="605" y="6149"/>
                    </a:lnTo>
                    <a:lnTo>
                      <a:pt x="592" y="6158"/>
                    </a:lnTo>
                    <a:lnTo>
                      <a:pt x="531" y="6196"/>
                    </a:lnTo>
                    <a:moveTo>
                      <a:pt x="457" y="6242"/>
                    </a:moveTo>
                    <a:lnTo>
                      <a:pt x="457" y="6242"/>
                    </a:lnTo>
                    <a:lnTo>
                      <a:pt x="382" y="6286"/>
                    </a:lnTo>
                    <a:moveTo>
                      <a:pt x="305" y="6328"/>
                    </a:moveTo>
                    <a:lnTo>
                      <a:pt x="305" y="6328"/>
                    </a:lnTo>
                    <a:lnTo>
                      <a:pt x="243" y="6361"/>
                    </a:lnTo>
                    <a:lnTo>
                      <a:pt x="227" y="6369"/>
                    </a:lnTo>
                    <a:moveTo>
                      <a:pt x="149" y="6407"/>
                    </a:moveTo>
                    <a:lnTo>
                      <a:pt x="149" y="6407"/>
                    </a:lnTo>
                    <a:lnTo>
                      <a:pt x="120" y="6420"/>
                    </a:lnTo>
                    <a:lnTo>
                      <a:pt x="69" y="6443"/>
                    </a:lnTo>
                  </a:path>
                </a:pathLst>
              </a:custGeom>
              <a:noFill/>
              <a:ln w="28575" cap="flat">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dirty="0">
                  <a:ln>
                    <a:noFill/>
                  </a:ln>
                  <a:solidFill>
                    <a:srgbClr val="000000"/>
                  </a:solidFill>
                  <a:effectLst/>
                  <a:uLnTx/>
                  <a:uFillTx/>
                  <a:latin typeface="Arial"/>
                  <a:ea typeface="+mn-ea"/>
                  <a:cs typeface="+mn-cs"/>
                </a:endParaRPr>
              </a:p>
            </p:txBody>
          </p:sp>
          <p:cxnSp>
            <p:nvCxnSpPr>
              <p:cNvPr id="88" name="Straight Connector 87">
                <a:extLst>
                  <a:ext uri="{FF2B5EF4-FFF2-40B4-BE49-F238E27FC236}">
                    <a16:creationId xmlns:a16="http://schemas.microsoft.com/office/drawing/2014/main" id="{238D76FE-A4D5-4DD8-ADBA-66746E1E76A7}"/>
                  </a:ext>
                </a:extLst>
              </p:cNvPr>
              <p:cNvCxnSpPr>
                <a:cxnSpLocks/>
              </p:cNvCxnSpPr>
              <p:nvPr/>
            </p:nvCxnSpPr>
            <p:spPr>
              <a:xfrm flipV="1">
                <a:off x="4187949" y="2719769"/>
                <a:ext cx="998008" cy="926674"/>
              </a:xfrm>
              <a:prstGeom prst="line">
                <a:avLst/>
              </a:prstGeom>
              <a:ln w="25400">
                <a:solidFill>
                  <a:schemeClr val="accent3"/>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F53C9D72-C2D6-4509-A31A-3240FE5BD3CC}"/>
                  </a:ext>
                </a:extLst>
              </p:cNvPr>
              <p:cNvCxnSpPr>
                <a:cxnSpLocks/>
              </p:cNvCxnSpPr>
              <p:nvPr/>
            </p:nvCxnSpPr>
            <p:spPr>
              <a:xfrm>
                <a:off x="4167865" y="4560475"/>
                <a:ext cx="915258" cy="876069"/>
              </a:xfrm>
              <a:prstGeom prst="line">
                <a:avLst/>
              </a:prstGeom>
              <a:ln w="25400">
                <a:solidFill>
                  <a:schemeClr val="accent3"/>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0" name="TextBox 89">
                <a:extLst>
                  <a:ext uri="{FF2B5EF4-FFF2-40B4-BE49-F238E27FC236}">
                    <a16:creationId xmlns:a16="http://schemas.microsoft.com/office/drawing/2014/main" id="{BF18607C-4FB3-4C7F-B8EE-05CE06666921}"/>
                  </a:ext>
                </a:extLst>
              </p:cNvPr>
              <p:cNvSpPr txBox="1"/>
              <p:nvPr/>
            </p:nvSpPr>
            <p:spPr>
              <a:xfrm>
                <a:off x="4392669" y="3970706"/>
                <a:ext cx="1312205" cy="153888"/>
              </a:xfrm>
              <a:prstGeom prst="rect">
                <a:avLst/>
              </a:prstGeom>
              <a:noFill/>
            </p:spPr>
            <p:txBody>
              <a:bodyPr wrap="square" lIns="0" tIns="0" rIns="0" bIns="0" rtlCol="0">
                <a:spAutoFit/>
              </a:bodyPr>
              <a:lstStyle/>
              <a:p>
                <a:pPr fontAlgn="base">
                  <a:spcAft>
                    <a:spcPct val="0"/>
                  </a:spcAft>
                  <a:buClr>
                    <a:srgbClr val="F0AB00"/>
                  </a:buClr>
                  <a:buSzPct val="80000"/>
                </a:pPr>
                <a:r>
                  <a:rPr lang="en-US" sz="1000" kern="0" dirty="0">
                    <a:solidFill>
                      <a:schemeClr val="accent3"/>
                    </a:solidFill>
                    <a:ea typeface="Arial Unicode MS" pitchFamily="34" charset="-128"/>
                    <a:cs typeface="Arial Unicode MS" pitchFamily="34" charset="-128"/>
                  </a:rPr>
                  <a:t>Integration</a:t>
                </a:r>
              </a:p>
            </p:txBody>
          </p:sp>
        </p:grpSp>
        <p:grpSp>
          <p:nvGrpSpPr>
            <p:cNvPr id="52" name="Group 51">
              <a:extLst>
                <a:ext uri="{FF2B5EF4-FFF2-40B4-BE49-F238E27FC236}">
                  <a16:creationId xmlns:a16="http://schemas.microsoft.com/office/drawing/2014/main" id="{7805DE24-DA64-4622-AD00-333C39E72F26}"/>
                </a:ext>
              </a:extLst>
            </p:cNvPr>
            <p:cNvGrpSpPr/>
            <p:nvPr/>
          </p:nvGrpSpPr>
          <p:grpSpPr>
            <a:xfrm>
              <a:off x="5734141" y="1850624"/>
              <a:ext cx="2265312" cy="2088497"/>
              <a:chOff x="5324355" y="2978139"/>
              <a:chExt cx="2354474" cy="2170700"/>
            </a:xfrm>
          </p:grpSpPr>
          <p:grpSp>
            <p:nvGrpSpPr>
              <p:cNvPr id="79" name="Group 78">
                <a:extLst>
                  <a:ext uri="{FF2B5EF4-FFF2-40B4-BE49-F238E27FC236}">
                    <a16:creationId xmlns:a16="http://schemas.microsoft.com/office/drawing/2014/main" id="{512B259F-BAA6-4515-B16D-70E6D7852839}"/>
                  </a:ext>
                </a:extLst>
              </p:cNvPr>
              <p:cNvGrpSpPr/>
              <p:nvPr/>
            </p:nvGrpSpPr>
            <p:grpSpPr>
              <a:xfrm>
                <a:off x="5324355" y="2978139"/>
                <a:ext cx="2354474" cy="2170700"/>
                <a:chOff x="5513556" y="2299124"/>
                <a:chExt cx="2354474" cy="2170700"/>
              </a:xfrm>
            </p:grpSpPr>
            <p:sp>
              <p:nvSpPr>
                <p:cNvPr id="83" name="Rectangle 82">
                  <a:extLst>
                    <a:ext uri="{FF2B5EF4-FFF2-40B4-BE49-F238E27FC236}">
                      <a16:creationId xmlns:a16="http://schemas.microsoft.com/office/drawing/2014/main" id="{D65CBD10-26A5-4708-B9B1-5A0ADB1BBC12}"/>
                    </a:ext>
                  </a:extLst>
                </p:cNvPr>
                <p:cNvSpPr/>
                <p:nvPr/>
              </p:nvSpPr>
              <p:spPr bwMode="gray">
                <a:xfrm>
                  <a:off x="5513556" y="2299124"/>
                  <a:ext cx="2354474" cy="2170700"/>
                </a:xfrm>
                <a:prstGeom prst="rect">
                  <a:avLst/>
                </a:prstGeom>
                <a:solidFill>
                  <a:schemeClr val="accent3"/>
                </a:solidFill>
                <a:ln w="25400" algn="ctr">
                  <a:solidFill>
                    <a:schemeClr val="accent3"/>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US" sz="11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endParaRPr>
                </a:p>
              </p:txBody>
            </p:sp>
            <p:grpSp>
              <p:nvGrpSpPr>
                <p:cNvPr id="84" name="Group 83">
                  <a:extLst>
                    <a:ext uri="{FF2B5EF4-FFF2-40B4-BE49-F238E27FC236}">
                      <a16:creationId xmlns:a16="http://schemas.microsoft.com/office/drawing/2014/main" id="{359A197E-7D18-40EB-9420-EDA9C586EFF8}"/>
                    </a:ext>
                  </a:extLst>
                </p:cNvPr>
                <p:cNvGrpSpPr/>
                <p:nvPr/>
              </p:nvGrpSpPr>
              <p:grpSpPr>
                <a:xfrm>
                  <a:off x="5526135" y="2912571"/>
                  <a:ext cx="2341895" cy="1540087"/>
                  <a:chOff x="5510530" y="2017139"/>
                  <a:chExt cx="2341895" cy="1540087"/>
                </a:xfrm>
              </p:grpSpPr>
              <p:pic>
                <p:nvPicPr>
                  <p:cNvPr id="85" name="Picture 84">
                    <a:extLst>
                      <a:ext uri="{FF2B5EF4-FFF2-40B4-BE49-F238E27FC236}">
                        <a16:creationId xmlns:a16="http://schemas.microsoft.com/office/drawing/2014/main" id="{AA70FFDD-FDAB-4578-941C-CD5C4DEF7328}"/>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158037" y="2509451"/>
                    <a:ext cx="1047776" cy="1047775"/>
                  </a:xfrm>
                  <a:prstGeom prst="rect">
                    <a:avLst/>
                  </a:prstGeom>
                </p:spPr>
              </p:pic>
              <p:sp>
                <p:nvSpPr>
                  <p:cNvPr id="86" name="Rectangle 85">
                    <a:extLst>
                      <a:ext uri="{FF2B5EF4-FFF2-40B4-BE49-F238E27FC236}">
                        <a16:creationId xmlns:a16="http://schemas.microsoft.com/office/drawing/2014/main" id="{0DAC01A6-6AA4-4349-8057-2B23BC827E66}"/>
                      </a:ext>
                    </a:extLst>
                  </p:cNvPr>
                  <p:cNvSpPr/>
                  <p:nvPr/>
                </p:nvSpPr>
                <p:spPr>
                  <a:xfrm>
                    <a:off x="5510530" y="2017139"/>
                    <a:ext cx="2341895" cy="543814"/>
                  </a:xfrm>
                  <a:prstGeom prst="rect">
                    <a:avLst/>
                  </a:prstGeom>
                </p:spPr>
                <p:txBody>
                  <a:bodyPr wrap="square">
                    <a:spAutoFit/>
                  </a:bodyPr>
                  <a:lstStyle/>
                  <a:p>
                    <a:pPr algn="ctr"/>
                    <a:r>
                      <a:rPr lang="en-US" sz="1400" dirty="0">
                        <a:solidFill>
                          <a:srgbClr val="FFFFFF"/>
                        </a:solidFill>
                        <a:latin typeface="Arial" panose="020B0604020202020204" pitchFamily="34" charset="0"/>
                        <a:cs typeface="Arial" panose="020B0604020202020204" pitchFamily="34" charset="0"/>
                        <a:sym typeface="Helvetica Neue Medium"/>
                      </a:rPr>
                      <a:t>OUT-OF-THE-BOX</a:t>
                    </a:r>
                    <a:br>
                      <a:rPr lang="en-US" sz="1400" dirty="0">
                        <a:solidFill>
                          <a:srgbClr val="FFFFFF"/>
                        </a:solidFill>
                        <a:latin typeface="Arial" panose="020B0604020202020204" pitchFamily="34" charset="0"/>
                        <a:cs typeface="Arial" panose="020B0604020202020204" pitchFamily="34" charset="0"/>
                        <a:sym typeface="Helvetica Neue Medium"/>
                      </a:rPr>
                    </a:br>
                    <a:r>
                      <a:rPr lang="en-US" sz="1400" dirty="0">
                        <a:solidFill>
                          <a:srgbClr val="FFFFFF"/>
                        </a:solidFill>
                        <a:latin typeface="Arial" panose="020B0604020202020204" pitchFamily="34" charset="0"/>
                        <a:cs typeface="Arial" panose="020B0604020202020204" pitchFamily="34" charset="0"/>
                        <a:sym typeface="Helvetica Neue Medium"/>
                      </a:rPr>
                      <a:t>INTEGRATION</a:t>
                    </a:r>
                    <a:endParaRPr lang="en-US" sz="1200" dirty="0"/>
                  </a:p>
                </p:txBody>
              </p:sp>
            </p:grpSp>
          </p:grpSp>
          <p:grpSp>
            <p:nvGrpSpPr>
              <p:cNvPr id="80" name="Group 79">
                <a:extLst>
                  <a:ext uri="{FF2B5EF4-FFF2-40B4-BE49-F238E27FC236}">
                    <a16:creationId xmlns:a16="http://schemas.microsoft.com/office/drawing/2014/main" id="{3520AA05-B2E8-4A1B-8D94-24224BD32D34}"/>
                  </a:ext>
                </a:extLst>
              </p:cNvPr>
              <p:cNvGrpSpPr/>
              <p:nvPr/>
            </p:nvGrpSpPr>
            <p:grpSpPr>
              <a:xfrm>
                <a:off x="5324357" y="2988438"/>
                <a:ext cx="2354472" cy="569643"/>
                <a:chOff x="5324357" y="2988438"/>
                <a:chExt cx="2354472" cy="569643"/>
              </a:xfrm>
            </p:grpSpPr>
            <p:sp>
              <p:nvSpPr>
                <p:cNvPr id="81" name="TextBox 80">
                  <a:extLst>
                    <a:ext uri="{FF2B5EF4-FFF2-40B4-BE49-F238E27FC236}">
                      <a16:creationId xmlns:a16="http://schemas.microsoft.com/office/drawing/2014/main" id="{7BFA0C56-B1FE-4A40-A62C-68113D7B2D4C}"/>
                    </a:ext>
                  </a:extLst>
                </p:cNvPr>
                <p:cNvSpPr txBox="1"/>
                <p:nvPr/>
              </p:nvSpPr>
              <p:spPr>
                <a:xfrm>
                  <a:off x="5324357" y="2988438"/>
                  <a:ext cx="2354472" cy="511825"/>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3200" b="1" kern="0" dirty="0">
                      <a:solidFill>
                        <a:schemeClr val="bg1"/>
                      </a:solidFill>
                      <a:ea typeface="Arial Unicode MS" pitchFamily="34" charset="-128"/>
                      <a:cs typeface="Arial Unicode MS" pitchFamily="34" charset="-128"/>
                    </a:rPr>
                    <a:t>1</a:t>
                  </a:r>
                </a:p>
              </p:txBody>
            </p:sp>
            <p:cxnSp>
              <p:nvCxnSpPr>
                <p:cNvPr id="82" name="Straight Connector 81">
                  <a:extLst>
                    <a:ext uri="{FF2B5EF4-FFF2-40B4-BE49-F238E27FC236}">
                      <a16:creationId xmlns:a16="http://schemas.microsoft.com/office/drawing/2014/main" id="{5ECDA538-FEB9-444A-A28F-31BE93ED6DE7}"/>
                    </a:ext>
                  </a:extLst>
                </p:cNvPr>
                <p:cNvCxnSpPr>
                  <a:cxnSpLocks/>
                </p:cNvCxnSpPr>
                <p:nvPr/>
              </p:nvCxnSpPr>
              <p:spPr>
                <a:xfrm>
                  <a:off x="5417030" y="3558081"/>
                  <a:ext cx="2182598" cy="0"/>
                </a:xfrm>
                <a:prstGeom prst="line">
                  <a:avLst/>
                </a:prstGeom>
                <a:ln w="38100">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grpSp>
          <p:nvGrpSpPr>
            <p:cNvPr id="2" name="Group 1">
              <a:extLst>
                <a:ext uri="{FF2B5EF4-FFF2-40B4-BE49-F238E27FC236}">
                  <a16:creationId xmlns:a16="http://schemas.microsoft.com/office/drawing/2014/main" id="{C68C00E6-91AB-4A82-83A0-4D516286D4CC}"/>
                </a:ext>
              </a:extLst>
            </p:cNvPr>
            <p:cNvGrpSpPr/>
            <p:nvPr/>
          </p:nvGrpSpPr>
          <p:grpSpPr>
            <a:xfrm>
              <a:off x="8462126" y="1850624"/>
              <a:ext cx="2265312" cy="2317180"/>
              <a:chOff x="8462126" y="1850624"/>
              <a:chExt cx="2265312" cy="2317180"/>
            </a:xfrm>
          </p:grpSpPr>
          <p:grpSp>
            <p:nvGrpSpPr>
              <p:cNvPr id="53" name="Group 52">
                <a:extLst>
                  <a:ext uri="{FF2B5EF4-FFF2-40B4-BE49-F238E27FC236}">
                    <a16:creationId xmlns:a16="http://schemas.microsoft.com/office/drawing/2014/main" id="{59920C64-6416-44A4-AC5E-5D71286F1198}"/>
                  </a:ext>
                </a:extLst>
              </p:cNvPr>
              <p:cNvGrpSpPr/>
              <p:nvPr/>
            </p:nvGrpSpPr>
            <p:grpSpPr>
              <a:xfrm>
                <a:off x="8462126" y="1850624"/>
                <a:ext cx="2265312" cy="2088497"/>
                <a:chOff x="5324355" y="2978139"/>
                <a:chExt cx="2354474" cy="2170700"/>
              </a:xfrm>
            </p:grpSpPr>
            <p:grpSp>
              <p:nvGrpSpPr>
                <p:cNvPr id="73" name="Group 72">
                  <a:extLst>
                    <a:ext uri="{FF2B5EF4-FFF2-40B4-BE49-F238E27FC236}">
                      <a16:creationId xmlns:a16="http://schemas.microsoft.com/office/drawing/2014/main" id="{39F221E3-7176-47CB-ADF7-F5279F2AC5B9}"/>
                    </a:ext>
                  </a:extLst>
                </p:cNvPr>
                <p:cNvGrpSpPr/>
                <p:nvPr/>
              </p:nvGrpSpPr>
              <p:grpSpPr>
                <a:xfrm>
                  <a:off x="5324355" y="2978139"/>
                  <a:ext cx="2354474" cy="2170700"/>
                  <a:chOff x="5513556" y="2299124"/>
                  <a:chExt cx="2354474" cy="2170700"/>
                </a:xfrm>
              </p:grpSpPr>
              <p:sp>
                <p:nvSpPr>
                  <p:cNvPr id="77" name="Rectangle 76">
                    <a:extLst>
                      <a:ext uri="{FF2B5EF4-FFF2-40B4-BE49-F238E27FC236}">
                        <a16:creationId xmlns:a16="http://schemas.microsoft.com/office/drawing/2014/main" id="{AD164190-15B4-4ACD-BFC8-0ADE3F2851F4}"/>
                      </a:ext>
                    </a:extLst>
                  </p:cNvPr>
                  <p:cNvSpPr/>
                  <p:nvPr/>
                </p:nvSpPr>
                <p:spPr bwMode="gray">
                  <a:xfrm>
                    <a:off x="5513556" y="2299124"/>
                    <a:ext cx="2354474" cy="2170700"/>
                  </a:xfrm>
                  <a:prstGeom prst="rect">
                    <a:avLst/>
                  </a:prstGeom>
                  <a:solidFill>
                    <a:schemeClr val="accent3"/>
                  </a:solidFill>
                  <a:ln w="25400" algn="ctr">
                    <a:solidFill>
                      <a:schemeClr val="accent3"/>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US" sz="11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endParaRPr>
                  </a:p>
                </p:txBody>
              </p:sp>
              <p:sp>
                <p:nvSpPr>
                  <p:cNvPr id="78" name="Rectangle 77">
                    <a:extLst>
                      <a:ext uri="{FF2B5EF4-FFF2-40B4-BE49-F238E27FC236}">
                        <a16:creationId xmlns:a16="http://schemas.microsoft.com/office/drawing/2014/main" id="{F7EFC894-D156-4764-B038-97568F9610BA}"/>
                      </a:ext>
                    </a:extLst>
                  </p:cNvPr>
                  <p:cNvSpPr/>
                  <p:nvPr/>
                </p:nvSpPr>
                <p:spPr>
                  <a:xfrm>
                    <a:off x="5526135" y="2912571"/>
                    <a:ext cx="2341895" cy="543814"/>
                  </a:xfrm>
                  <a:prstGeom prst="rect">
                    <a:avLst/>
                  </a:prstGeom>
                </p:spPr>
                <p:txBody>
                  <a:bodyPr wrap="square">
                    <a:spAutoFit/>
                  </a:bodyPr>
                  <a:lstStyle/>
                  <a:p>
                    <a:pPr algn="ctr"/>
                    <a:r>
                      <a:rPr lang="en-US" sz="1400" dirty="0">
                        <a:solidFill>
                          <a:srgbClr val="FFFFFF"/>
                        </a:solidFill>
                        <a:latin typeface="Arial" panose="020B0604020202020204" pitchFamily="34" charset="0"/>
                        <a:cs typeface="Arial" panose="020B0604020202020204" pitchFamily="34" charset="0"/>
                        <a:sym typeface="Helvetica Neue Medium"/>
                      </a:rPr>
                      <a:t>OPEN</a:t>
                    </a:r>
                    <a:br>
                      <a:rPr lang="en-US" sz="1400" dirty="0">
                        <a:solidFill>
                          <a:srgbClr val="FFFFFF"/>
                        </a:solidFill>
                        <a:latin typeface="Arial" panose="020B0604020202020204" pitchFamily="34" charset="0"/>
                        <a:cs typeface="Arial" panose="020B0604020202020204" pitchFamily="34" charset="0"/>
                        <a:sym typeface="Helvetica Neue Medium"/>
                      </a:rPr>
                    </a:br>
                    <a:r>
                      <a:rPr lang="en-US" sz="1400" dirty="0">
                        <a:solidFill>
                          <a:srgbClr val="FFFFFF"/>
                        </a:solidFill>
                        <a:latin typeface="Arial" panose="020B0604020202020204" pitchFamily="34" charset="0"/>
                        <a:cs typeface="Arial" panose="020B0604020202020204" pitchFamily="34" charset="0"/>
                        <a:sym typeface="Helvetica Neue Medium"/>
                      </a:rPr>
                      <a:t>INTEGRATION</a:t>
                    </a:r>
                    <a:endParaRPr lang="en-US" sz="1200" dirty="0"/>
                  </a:p>
                </p:txBody>
              </p:sp>
            </p:grpSp>
            <p:grpSp>
              <p:nvGrpSpPr>
                <p:cNvPr id="74" name="Group 73">
                  <a:extLst>
                    <a:ext uri="{FF2B5EF4-FFF2-40B4-BE49-F238E27FC236}">
                      <a16:creationId xmlns:a16="http://schemas.microsoft.com/office/drawing/2014/main" id="{9C66CBB1-BBD6-414F-AA27-3D49DBACBFDB}"/>
                    </a:ext>
                  </a:extLst>
                </p:cNvPr>
                <p:cNvGrpSpPr/>
                <p:nvPr/>
              </p:nvGrpSpPr>
              <p:grpSpPr>
                <a:xfrm>
                  <a:off x="5324357" y="2988438"/>
                  <a:ext cx="2354472" cy="569643"/>
                  <a:chOff x="5324357" y="2988438"/>
                  <a:chExt cx="2354472" cy="569643"/>
                </a:xfrm>
              </p:grpSpPr>
              <p:sp>
                <p:nvSpPr>
                  <p:cNvPr id="75" name="TextBox 74">
                    <a:extLst>
                      <a:ext uri="{FF2B5EF4-FFF2-40B4-BE49-F238E27FC236}">
                        <a16:creationId xmlns:a16="http://schemas.microsoft.com/office/drawing/2014/main" id="{31C31F29-0421-4F03-BBDA-078FE2FC92FD}"/>
                      </a:ext>
                    </a:extLst>
                  </p:cNvPr>
                  <p:cNvSpPr txBox="1"/>
                  <p:nvPr/>
                </p:nvSpPr>
                <p:spPr>
                  <a:xfrm>
                    <a:off x="5324357" y="2988438"/>
                    <a:ext cx="2354472" cy="511825"/>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3200" b="1" kern="0" dirty="0">
                        <a:solidFill>
                          <a:schemeClr val="bg1"/>
                        </a:solidFill>
                        <a:ea typeface="Arial Unicode MS" pitchFamily="34" charset="-128"/>
                        <a:cs typeface="Arial Unicode MS" pitchFamily="34" charset="-128"/>
                      </a:rPr>
                      <a:t>2</a:t>
                    </a:r>
                  </a:p>
                </p:txBody>
              </p:sp>
              <p:cxnSp>
                <p:nvCxnSpPr>
                  <p:cNvPr id="76" name="Straight Connector 75">
                    <a:extLst>
                      <a:ext uri="{FF2B5EF4-FFF2-40B4-BE49-F238E27FC236}">
                        <a16:creationId xmlns:a16="http://schemas.microsoft.com/office/drawing/2014/main" id="{62876117-56BF-4265-81CA-47D50922CA6C}"/>
                      </a:ext>
                    </a:extLst>
                  </p:cNvPr>
                  <p:cNvCxnSpPr>
                    <a:cxnSpLocks/>
                  </p:cNvCxnSpPr>
                  <p:nvPr/>
                </p:nvCxnSpPr>
                <p:spPr>
                  <a:xfrm>
                    <a:off x="5417030" y="3558081"/>
                    <a:ext cx="2182598" cy="0"/>
                  </a:xfrm>
                  <a:prstGeom prst="line">
                    <a:avLst/>
                  </a:prstGeom>
                  <a:ln w="38100">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pic>
            <p:nvPicPr>
              <p:cNvPr id="54" name="Picture 53">
                <a:extLst>
                  <a:ext uri="{FF2B5EF4-FFF2-40B4-BE49-F238E27FC236}">
                    <a16:creationId xmlns:a16="http://schemas.microsoft.com/office/drawing/2014/main" id="{2D643C0E-546A-4835-8D05-9F5DE1EA8B7C}"/>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849116" y="2663509"/>
                <a:ext cx="1504295" cy="1504295"/>
              </a:xfrm>
              <a:prstGeom prst="rect">
                <a:avLst/>
              </a:prstGeom>
            </p:spPr>
          </p:pic>
        </p:grpSp>
        <p:grpSp>
          <p:nvGrpSpPr>
            <p:cNvPr id="55" name="Group 54">
              <a:extLst>
                <a:ext uri="{FF2B5EF4-FFF2-40B4-BE49-F238E27FC236}">
                  <a16:creationId xmlns:a16="http://schemas.microsoft.com/office/drawing/2014/main" id="{3E37F1CD-E73D-4D85-8CEB-190257B42F5C}"/>
                </a:ext>
              </a:extLst>
            </p:cNvPr>
            <p:cNvGrpSpPr/>
            <p:nvPr/>
          </p:nvGrpSpPr>
          <p:grpSpPr>
            <a:xfrm>
              <a:off x="5728650" y="4192101"/>
              <a:ext cx="2265312" cy="2088497"/>
              <a:chOff x="5627050" y="4177951"/>
              <a:chExt cx="2265312" cy="2088497"/>
            </a:xfrm>
          </p:grpSpPr>
          <p:grpSp>
            <p:nvGrpSpPr>
              <p:cNvPr id="65" name="Group 64">
                <a:extLst>
                  <a:ext uri="{FF2B5EF4-FFF2-40B4-BE49-F238E27FC236}">
                    <a16:creationId xmlns:a16="http://schemas.microsoft.com/office/drawing/2014/main" id="{1DDF19A2-7A29-4E54-82DD-28653EC8461B}"/>
                  </a:ext>
                </a:extLst>
              </p:cNvPr>
              <p:cNvGrpSpPr/>
              <p:nvPr/>
            </p:nvGrpSpPr>
            <p:grpSpPr>
              <a:xfrm>
                <a:off x="5627050" y="4177951"/>
                <a:ext cx="2265312" cy="2088497"/>
                <a:chOff x="5324355" y="2978139"/>
                <a:chExt cx="2354474" cy="2170700"/>
              </a:xfrm>
            </p:grpSpPr>
            <p:grpSp>
              <p:nvGrpSpPr>
                <p:cNvPr id="67" name="Group 66">
                  <a:extLst>
                    <a:ext uri="{FF2B5EF4-FFF2-40B4-BE49-F238E27FC236}">
                      <a16:creationId xmlns:a16="http://schemas.microsoft.com/office/drawing/2014/main" id="{70FA3468-2681-4F0B-861B-2245077CEAB9}"/>
                    </a:ext>
                  </a:extLst>
                </p:cNvPr>
                <p:cNvGrpSpPr/>
                <p:nvPr/>
              </p:nvGrpSpPr>
              <p:grpSpPr>
                <a:xfrm>
                  <a:off x="5324355" y="2978139"/>
                  <a:ext cx="2354474" cy="2170700"/>
                  <a:chOff x="5513556" y="2299124"/>
                  <a:chExt cx="2354474" cy="2170700"/>
                </a:xfrm>
              </p:grpSpPr>
              <p:sp>
                <p:nvSpPr>
                  <p:cNvPr id="71" name="Rectangle 70">
                    <a:extLst>
                      <a:ext uri="{FF2B5EF4-FFF2-40B4-BE49-F238E27FC236}">
                        <a16:creationId xmlns:a16="http://schemas.microsoft.com/office/drawing/2014/main" id="{12FE4C0F-FA8B-417A-8F2F-6B55490CA0F8}"/>
                      </a:ext>
                    </a:extLst>
                  </p:cNvPr>
                  <p:cNvSpPr/>
                  <p:nvPr/>
                </p:nvSpPr>
                <p:spPr bwMode="gray">
                  <a:xfrm>
                    <a:off x="5513556" y="2299124"/>
                    <a:ext cx="2354474" cy="2170700"/>
                  </a:xfrm>
                  <a:prstGeom prst="rect">
                    <a:avLst/>
                  </a:prstGeom>
                  <a:solidFill>
                    <a:schemeClr val="accent3"/>
                  </a:solidFill>
                  <a:ln w="25400" algn="ctr">
                    <a:solidFill>
                      <a:schemeClr val="accent3"/>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US" sz="11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endParaRPr>
                  </a:p>
                </p:txBody>
              </p:sp>
              <p:sp>
                <p:nvSpPr>
                  <p:cNvPr id="72" name="Rectangle 71">
                    <a:extLst>
                      <a:ext uri="{FF2B5EF4-FFF2-40B4-BE49-F238E27FC236}">
                        <a16:creationId xmlns:a16="http://schemas.microsoft.com/office/drawing/2014/main" id="{F720CF52-EB57-4607-A313-4F4E7AAD3A03}"/>
                      </a:ext>
                    </a:extLst>
                  </p:cNvPr>
                  <p:cNvSpPr/>
                  <p:nvPr/>
                </p:nvSpPr>
                <p:spPr>
                  <a:xfrm>
                    <a:off x="5526135" y="2912571"/>
                    <a:ext cx="2341895" cy="543814"/>
                  </a:xfrm>
                  <a:prstGeom prst="rect">
                    <a:avLst/>
                  </a:prstGeom>
                </p:spPr>
                <p:txBody>
                  <a:bodyPr wrap="square">
                    <a:spAutoFit/>
                  </a:bodyPr>
                  <a:lstStyle/>
                  <a:p>
                    <a:pPr algn="ctr"/>
                    <a:r>
                      <a:rPr lang="en-US" sz="1400" dirty="0">
                        <a:solidFill>
                          <a:srgbClr val="FFFFFF"/>
                        </a:solidFill>
                        <a:latin typeface="Arial" panose="020B0604020202020204" pitchFamily="34" charset="0"/>
                        <a:cs typeface="Arial" panose="020B0604020202020204" pitchFamily="34" charset="0"/>
                        <a:sym typeface="Helvetica Neue Medium"/>
                      </a:rPr>
                      <a:t>HOLISTIC</a:t>
                    </a:r>
                    <a:br>
                      <a:rPr lang="en-US" sz="1400" dirty="0">
                        <a:solidFill>
                          <a:srgbClr val="FFFFFF"/>
                        </a:solidFill>
                        <a:latin typeface="Arial" panose="020B0604020202020204" pitchFamily="34" charset="0"/>
                        <a:cs typeface="Arial" panose="020B0604020202020204" pitchFamily="34" charset="0"/>
                        <a:sym typeface="Helvetica Neue Medium"/>
                      </a:rPr>
                    </a:br>
                    <a:r>
                      <a:rPr lang="en-US" sz="1400" dirty="0">
                        <a:solidFill>
                          <a:srgbClr val="FFFFFF"/>
                        </a:solidFill>
                        <a:latin typeface="Arial" panose="020B0604020202020204" pitchFamily="34" charset="0"/>
                        <a:cs typeface="Arial" panose="020B0604020202020204" pitchFamily="34" charset="0"/>
                        <a:sym typeface="Helvetica Neue Medium"/>
                      </a:rPr>
                      <a:t>INTEGRATION</a:t>
                    </a:r>
                    <a:endParaRPr lang="en-US" sz="1200" dirty="0"/>
                  </a:p>
                </p:txBody>
              </p:sp>
            </p:grpSp>
            <p:grpSp>
              <p:nvGrpSpPr>
                <p:cNvPr id="68" name="Group 67">
                  <a:extLst>
                    <a:ext uri="{FF2B5EF4-FFF2-40B4-BE49-F238E27FC236}">
                      <a16:creationId xmlns:a16="http://schemas.microsoft.com/office/drawing/2014/main" id="{A347CC5B-86FC-48DF-A41E-4B24DA93AB43}"/>
                    </a:ext>
                  </a:extLst>
                </p:cNvPr>
                <p:cNvGrpSpPr/>
                <p:nvPr/>
              </p:nvGrpSpPr>
              <p:grpSpPr>
                <a:xfrm>
                  <a:off x="5324357" y="2988438"/>
                  <a:ext cx="2354472" cy="569643"/>
                  <a:chOff x="5324357" y="2988438"/>
                  <a:chExt cx="2354472" cy="569643"/>
                </a:xfrm>
              </p:grpSpPr>
              <p:sp>
                <p:nvSpPr>
                  <p:cNvPr id="69" name="TextBox 68">
                    <a:extLst>
                      <a:ext uri="{FF2B5EF4-FFF2-40B4-BE49-F238E27FC236}">
                        <a16:creationId xmlns:a16="http://schemas.microsoft.com/office/drawing/2014/main" id="{1CF16220-6AC8-4867-B7BA-DA30D87F5ECD}"/>
                      </a:ext>
                    </a:extLst>
                  </p:cNvPr>
                  <p:cNvSpPr txBox="1"/>
                  <p:nvPr/>
                </p:nvSpPr>
                <p:spPr>
                  <a:xfrm>
                    <a:off x="5324357" y="2988438"/>
                    <a:ext cx="2354472" cy="511825"/>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3200" b="1" kern="0" dirty="0">
                        <a:solidFill>
                          <a:schemeClr val="bg1"/>
                        </a:solidFill>
                        <a:ea typeface="Arial Unicode MS" pitchFamily="34" charset="-128"/>
                        <a:cs typeface="Arial Unicode MS" pitchFamily="34" charset="-128"/>
                      </a:rPr>
                      <a:t>3</a:t>
                    </a:r>
                  </a:p>
                </p:txBody>
              </p:sp>
              <p:cxnSp>
                <p:nvCxnSpPr>
                  <p:cNvPr id="70" name="Straight Connector 69">
                    <a:extLst>
                      <a:ext uri="{FF2B5EF4-FFF2-40B4-BE49-F238E27FC236}">
                        <a16:creationId xmlns:a16="http://schemas.microsoft.com/office/drawing/2014/main" id="{004F5432-4F33-41D4-9FAA-5A03570C5CCE}"/>
                      </a:ext>
                    </a:extLst>
                  </p:cNvPr>
                  <p:cNvCxnSpPr>
                    <a:cxnSpLocks/>
                  </p:cNvCxnSpPr>
                  <p:nvPr/>
                </p:nvCxnSpPr>
                <p:spPr>
                  <a:xfrm>
                    <a:off x="5417030" y="3558081"/>
                    <a:ext cx="2182598" cy="0"/>
                  </a:xfrm>
                  <a:prstGeom prst="line">
                    <a:avLst/>
                  </a:prstGeom>
                  <a:ln w="38100">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pic>
            <p:nvPicPr>
              <p:cNvPr id="66" name="Picture 65">
                <a:extLst>
                  <a:ext uri="{FF2B5EF4-FFF2-40B4-BE49-F238E27FC236}">
                    <a16:creationId xmlns:a16="http://schemas.microsoft.com/office/drawing/2014/main" id="{A2FE84F0-F8AE-4919-8462-87307B35B63A}"/>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232461" y="5189078"/>
                <a:ext cx="1043266" cy="1043267"/>
              </a:xfrm>
              <a:prstGeom prst="rect">
                <a:avLst/>
              </a:prstGeom>
            </p:spPr>
          </p:pic>
        </p:grpSp>
        <p:grpSp>
          <p:nvGrpSpPr>
            <p:cNvPr id="56" name="Group 55">
              <a:extLst>
                <a:ext uri="{FF2B5EF4-FFF2-40B4-BE49-F238E27FC236}">
                  <a16:creationId xmlns:a16="http://schemas.microsoft.com/office/drawing/2014/main" id="{6994DF99-E6D9-4DDC-BF36-CCA2C8A276BA}"/>
                </a:ext>
              </a:extLst>
            </p:cNvPr>
            <p:cNvGrpSpPr/>
            <p:nvPr/>
          </p:nvGrpSpPr>
          <p:grpSpPr>
            <a:xfrm>
              <a:off x="8439419" y="4192101"/>
              <a:ext cx="2265312" cy="2088497"/>
              <a:chOff x="8337819" y="4197586"/>
              <a:chExt cx="2265312" cy="2088497"/>
            </a:xfrm>
          </p:grpSpPr>
          <p:grpSp>
            <p:nvGrpSpPr>
              <p:cNvPr id="57" name="Group 56">
                <a:extLst>
                  <a:ext uri="{FF2B5EF4-FFF2-40B4-BE49-F238E27FC236}">
                    <a16:creationId xmlns:a16="http://schemas.microsoft.com/office/drawing/2014/main" id="{F6531326-43A6-4826-8739-936281AF12C5}"/>
                  </a:ext>
                </a:extLst>
              </p:cNvPr>
              <p:cNvGrpSpPr/>
              <p:nvPr/>
            </p:nvGrpSpPr>
            <p:grpSpPr>
              <a:xfrm>
                <a:off x="8337819" y="4197586"/>
                <a:ext cx="2265312" cy="2088497"/>
                <a:chOff x="5324355" y="2978139"/>
                <a:chExt cx="2354474" cy="2170700"/>
              </a:xfrm>
            </p:grpSpPr>
            <p:grpSp>
              <p:nvGrpSpPr>
                <p:cNvPr id="59" name="Group 58">
                  <a:extLst>
                    <a:ext uri="{FF2B5EF4-FFF2-40B4-BE49-F238E27FC236}">
                      <a16:creationId xmlns:a16="http://schemas.microsoft.com/office/drawing/2014/main" id="{E7F0CE03-3A54-4F22-94BF-EE92FAAECD31}"/>
                    </a:ext>
                  </a:extLst>
                </p:cNvPr>
                <p:cNvGrpSpPr/>
                <p:nvPr/>
              </p:nvGrpSpPr>
              <p:grpSpPr>
                <a:xfrm>
                  <a:off x="5324355" y="2978139"/>
                  <a:ext cx="2354474" cy="2170700"/>
                  <a:chOff x="5513556" y="2299124"/>
                  <a:chExt cx="2354474" cy="2170700"/>
                </a:xfrm>
              </p:grpSpPr>
              <p:sp>
                <p:nvSpPr>
                  <p:cNvPr id="63" name="Rectangle 62">
                    <a:extLst>
                      <a:ext uri="{FF2B5EF4-FFF2-40B4-BE49-F238E27FC236}">
                        <a16:creationId xmlns:a16="http://schemas.microsoft.com/office/drawing/2014/main" id="{380EA668-0418-4F08-BD3B-7BDA0E31D471}"/>
                      </a:ext>
                    </a:extLst>
                  </p:cNvPr>
                  <p:cNvSpPr/>
                  <p:nvPr/>
                </p:nvSpPr>
                <p:spPr bwMode="gray">
                  <a:xfrm>
                    <a:off x="5513556" y="2299124"/>
                    <a:ext cx="2354474" cy="2170700"/>
                  </a:xfrm>
                  <a:prstGeom prst="rect">
                    <a:avLst/>
                  </a:prstGeom>
                  <a:solidFill>
                    <a:schemeClr val="accent3"/>
                  </a:solidFill>
                  <a:ln w="25400" algn="ctr">
                    <a:solidFill>
                      <a:schemeClr val="accent3"/>
                    </a:solidFill>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en-US" sz="11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endParaRPr>
                  </a:p>
                </p:txBody>
              </p:sp>
              <p:sp>
                <p:nvSpPr>
                  <p:cNvPr id="64" name="Rectangle 63">
                    <a:extLst>
                      <a:ext uri="{FF2B5EF4-FFF2-40B4-BE49-F238E27FC236}">
                        <a16:creationId xmlns:a16="http://schemas.microsoft.com/office/drawing/2014/main" id="{0A7AF6ED-6A2F-4E8F-B533-2E0B610078FD}"/>
                      </a:ext>
                    </a:extLst>
                  </p:cNvPr>
                  <p:cNvSpPr/>
                  <p:nvPr/>
                </p:nvSpPr>
                <p:spPr>
                  <a:xfrm>
                    <a:off x="5526135" y="2912571"/>
                    <a:ext cx="2341895" cy="543814"/>
                  </a:xfrm>
                  <a:prstGeom prst="rect">
                    <a:avLst/>
                  </a:prstGeom>
                </p:spPr>
                <p:txBody>
                  <a:bodyPr wrap="square">
                    <a:spAutoFit/>
                  </a:bodyPr>
                  <a:lstStyle/>
                  <a:p>
                    <a:pPr algn="ctr"/>
                    <a:r>
                      <a:rPr lang="en-US" sz="1400" dirty="0">
                        <a:solidFill>
                          <a:srgbClr val="FFFFFF"/>
                        </a:solidFill>
                        <a:latin typeface="Arial" panose="020B0604020202020204" pitchFamily="34" charset="0"/>
                        <a:cs typeface="Arial" panose="020B0604020202020204" pitchFamily="34" charset="0"/>
                        <a:sym typeface="Helvetica Neue Medium"/>
                      </a:rPr>
                      <a:t>AI-DRIVEN</a:t>
                    </a:r>
                    <a:br>
                      <a:rPr lang="en-US" sz="1400" dirty="0">
                        <a:solidFill>
                          <a:srgbClr val="FFFFFF"/>
                        </a:solidFill>
                        <a:latin typeface="Arial" panose="020B0604020202020204" pitchFamily="34" charset="0"/>
                        <a:cs typeface="Arial" panose="020B0604020202020204" pitchFamily="34" charset="0"/>
                        <a:sym typeface="Helvetica Neue Medium"/>
                      </a:rPr>
                    </a:br>
                    <a:r>
                      <a:rPr lang="en-US" sz="1400" dirty="0">
                        <a:solidFill>
                          <a:srgbClr val="FFFFFF"/>
                        </a:solidFill>
                        <a:latin typeface="Arial" panose="020B0604020202020204" pitchFamily="34" charset="0"/>
                        <a:cs typeface="Arial" panose="020B0604020202020204" pitchFamily="34" charset="0"/>
                        <a:sym typeface="Helvetica Neue Medium"/>
                      </a:rPr>
                      <a:t>INTEGRATION</a:t>
                    </a:r>
                    <a:endParaRPr lang="en-US" sz="1200" dirty="0"/>
                  </a:p>
                </p:txBody>
              </p:sp>
            </p:grpSp>
            <p:grpSp>
              <p:nvGrpSpPr>
                <p:cNvPr id="60" name="Group 59">
                  <a:extLst>
                    <a:ext uri="{FF2B5EF4-FFF2-40B4-BE49-F238E27FC236}">
                      <a16:creationId xmlns:a16="http://schemas.microsoft.com/office/drawing/2014/main" id="{5219F84B-580E-4294-8773-FD4A96725EAD}"/>
                    </a:ext>
                  </a:extLst>
                </p:cNvPr>
                <p:cNvGrpSpPr/>
                <p:nvPr/>
              </p:nvGrpSpPr>
              <p:grpSpPr>
                <a:xfrm>
                  <a:off x="5324357" y="2988438"/>
                  <a:ext cx="2354472" cy="569643"/>
                  <a:chOff x="5324357" y="2988438"/>
                  <a:chExt cx="2354472" cy="569643"/>
                </a:xfrm>
              </p:grpSpPr>
              <p:sp>
                <p:nvSpPr>
                  <p:cNvPr id="61" name="TextBox 60">
                    <a:extLst>
                      <a:ext uri="{FF2B5EF4-FFF2-40B4-BE49-F238E27FC236}">
                        <a16:creationId xmlns:a16="http://schemas.microsoft.com/office/drawing/2014/main" id="{FBD0F2F8-E6E3-4B02-A670-A3099A3FEDA8}"/>
                      </a:ext>
                    </a:extLst>
                  </p:cNvPr>
                  <p:cNvSpPr txBox="1"/>
                  <p:nvPr/>
                </p:nvSpPr>
                <p:spPr>
                  <a:xfrm>
                    <a:off x="5324357" y="2988438"/>
                    <a:ext cx="2354472" cy="511825"/>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3200" b="1" kern="0" dirty="0">
                        <a:solidFill>
                          <a:schemeClr val="bg1"/>
                        </a:solidFill>
                        <a:ea typeface="Arial Unicode MS" pitchFamily="34" charset="-128"/>
                        <a:cs typeface="Arial Unicode MS" pitchFamily="34" charset="-128"/>
                      </a:rPr>
                      <a:t>4</a:t>
                    </a:r>
                  </a:p>
                </p:txBody>
              </p:sp>
              <p:cxnSp>
                <p:nvCxnSpPr>
                  <p:cNvPr id="62" name="Straight Connector 61">
                    <a:extLst>
                      <a:ext uri="{FF2B5EF4-FFF2-40B4-BE49-F238E27FC236}">
                        <a16:creationId xmlns:a16="http://schemas.microsoft.com/office/drawing/2014/main" id="{44095881-D3E9-482F-9224-9494FA467858}"/>
                      </a:ext>
                    </a:extLst>
                  </p:cNvPr>
                  <p:cNvCxnSpPr>
                    <a:cxnSpLocks/>
                  </p:cNvCxnSpPr>
                  <p:nvPr/>
                </p:nvCxnSpPr>
                <p:spPr>
                  <a:xfrm>
                    <a:off x="5417030" y="3558081"/>
                    <a:ext cx="2182598" cy="0"/>
                  </a:xfrm>
                  <a:prstGeom prst="line">
                    <a:avLst/>
                  </a:prstGeom>
                  <a:ln w="38100">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pic>
            <p:nvPicPr>
              <p:cNvPr id="58" name="Picture 57">
                <a:extLst>
                  <a:ext uri="{FF2B5EF4-FFF2-40B4-BE49-F238E27FC236}">
                    <a16:creationId xmlns:a16="http://schemas.microsoft.com/office/drawing/2014/main" id="{67FF30BF-3FAB-40C4-823C-C5AB2B4C4F7E}"/>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9029554" y="5265647"/>
                <a:ext cx="881842" cy="881842"/>
              </a:xfrm>
              <a:prstGeom prst="rect">
                <a:avLst/>
              </a:prstGeom>
            </p:spPr>
          </p:pic>
        </p:grpSp>
      </p:grpSp>
      <p:pic>
        <p:nvPicPr>
          <p:cNvPr id="47" name="Picture 46">
            <a:extLst>
              <a:ext uri="{FF2B5EF4-FFF2-40B4-BE49-F238E27FC236}">
                <a16:creationId xmlns:a16="http://schemas.microsoft.com/office/drawing/2014/main" id="{8651D5EA-BDB3-F84F-8A1A-428BE045FE4B}"/>
              </a:ext>
            </a:extLst>
          </p:cNvPr>
          <p:cNvPicPr>
            <a:picLocks noChangeAspect="1"/>
          </p:cNvPicPr>
          <p:nvPr/>
        </p:nvPicPr>
        <p:blipFill>
          <a:blip r:embed="rId8"/>
          <a:stretch>
            <a:fillRect/>
          </a:stretch>
        </p:blipFill>
        <p:spPr>
          <a:xfrm>
            <a:off x="10492739" y="205922"/>
            <a:ext cx="1337079" cy="1334820"/>
          </a:xfrm>
          <a:prstGeom prst="rect">
            <a:avLst/>
          </a:prstGeom>
        </p:spPr>
      </p:pic>
    </p:spTree>
    <p:extLst>
      <p:ext uri="{BB962C8B-B14F-4D97-AF65-F5344CB8AC3E}">
        <p14:creationId xmlns:p14="http://schemas.microsoft.com/office/powerpoint/2010/main" val="3561586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p:cNvSpPr>
            <a:spLocks noGrp="1"/>
          </p:cNvSpPr>
          <p:nvPr>
            <p:ph type="title"/>
          </p:nvPr>
        </p:nvSpPr>
        <p:spPr bwMode="gray">
          <a:xfrm>
            <a:off x="504001" y="504000"/>
            <a:ext cx="11186476" cy="677108"/>
          </a:xfrm>
        </p:spPr>
        <p:txBody>
          <a:bodyPr/>
          <a:lstStyle/>
          <a:p>
            <a:r>
              <a:rPr lang="en-US" dirty="0"/>
              <a:t>Integration Challenge for the Intelligent Enterprise </a:t>
            </a:r>
            <a:br>
              <a:rPr lang="en-US" dirty="0"/>
            </a:br>
            <a:r>
              <a:rPr lang="en-US" sz="2000" b="0" dirty="0"/>
              <a:t>Summary: Two Complementary Focus Areas for SAP</a:t>
            </a:r>
          </a:p>
        </p:txBody>
      </p:sp>
      <p:sp>
        <p:nvSpPr>
          <p:cNvPr id="118" name="Rectangle 117">
            <a:extLst>
              <a:ext uri="{FF2B5EF4-FFF2-40B4-BE49-F238E27FC236}">
                <a16:creationId xmlns:a16="http://schemas.microsoft.com/office/drawing/2014/main" id="{0E580F2C-E0C1-4A62-8B67-53B7D289F410}"/>
              </a:ext>
            </a:extLst>
          </p:cNvPr>
          <p:cNvSpPr/>
          <p:nvPr/>
        </p:nvSpPr>
        <p:spPr bwMode="gray">
          <a:xfrm>
            <a:off x="456028" y="6093553"/>
            <a:ext cx="11049207" cy="561533"/>
          </a:xfrm>
          <a:prstGeom prst="rect">
            <a:avLst/>
          </a:prstGeom>
          <a:solidFill>
            <a:schemeClr val="accent1">
              <a:lumMod val="20000"/>
              <a:lumOff val="80000"/>
            </a:schemeClr>
          </a:solidFill>
          <a:ln w="25400" algn="ctr">
            <a:noFill/>
            <a:miter lim="800000"/>
            <a:headEnd/>
            <a:tailEnd/>
          </a:ln>
        </p:spPr>
        <p:txBody>
          <a:bodyPr lIns="36000" tIns="72000" rIns="36000" bIns="72000" rtlCol="0" anchor="ctr"/>
          <a:lstStyle/>
          <a:p>
            <a:pPr algn="ctr" defTabSz="914400" fontAlgn="base">
              <a:spcBef>
                <a:spcPct val="50000"/>
              </a:spcBef>
              <a:spcAft>
                <a:spcPct val="0"/>
              </a:spcAft>
              <a:buClr>
                <a:srgbClr val="F0AB00"/>
              </a:buClr>
              <a:buSzPct val="80000"/>
            </a:pPr>
            <a:r>
              <a:rPr kumimoji="0" lang="en-US" sz="1400" i="0" u="none" strike="noStrike" kern="0" cap="none" spc="0" normalizeH="0" dirty="0">
                <a:ln>
                  <a:noFill/>
                </a:ln>
                <a:effectLst/>
                <a:uLnTx/>
                <a:uFillTx/>
                <a:ea typeface="Arial Unicode MS" pitchFamily="34" charset="-128"/>
                <a:cs typeface="Arial Unicode MS" pitchFamily="34" charset="-128"/>
              </a:rPr>
              <a:t>SAP cont</a:t>
            </a:r>
            <a:r>
              <a:rPr lang="en-US" sz="1400" kern="0" dirty="0">
                <a:ea typeface="Arial Unicode MS" pitchFamily="34" charset="-128"/>
                <a:cs typeface="Arial Unicode MS" pitchFamily="34" charset="-128"/>
              </a:rPr>
              <a:t>inues to deliver </a:t>
            </a:r>
            <a:r>
              <a:rPr kumimoji="0" lang="en-US" sz="1400" i="0" u="none" strike="noStrike" kern="0" cap="none" spc="0" normalizeH="0" dirty="0">
                <a:ln>
                  <a:noFill/>
                </a:ln>
                <a:effectLst/>
                <a:uLnTx/>
                <a:uFillTx/>
                <a:ea typeface="Arial Unicode MS" pitchFamily="34" charset="-128"/>
                <a:cs typeface="Arial Unicode MS" pitchFamily="34" charset="-128"/>
              </a:rPr>
              <a:t>out-of</a:t>
            </a:r>
            <a:r>
              <a:rPr lang="en-US" sz="1400" kern="0" dirty="0">
                <a:ea typeface="Arial Unicode MS" pitchFamily="34" charset="-128"/>
                <a:cs typeface="Arial Unicode MS" pitchFamily="34" charset="-128"/>
              </a:rPr>
              <a:t>-</a:t>
            </a:r>
            <a:r>
              <a:rPr kumimoji="0" lang="en-US" sz="1400" i="0" u="none" strike="noStrike" kern="0" cap="none" spc="0" normalizeH="0" dirty="0">
                <a:ln>
                  <a:noFill/>
                </a:ln>
                <a:effectLst/>
                <a:uLnTx/>
                <a:uFillTx/>
                <a:ea typeface="Arial Unicode MS" pitchFamily="34" charset="-128"/>
                <a:cs typeface="Arial Unicode MS" pitchFamily="34" charset="-128"/>
              </a:rPr>
              <a:t>the box integrations for the </a:t>
            </a:r>
            <a:r>
              <a:rPr kumimoji="0" lang="en-US" sz="1400" b="1" i="0" u="none" strike="noStrike" kern="0" cap="none" spc="0" normalizeH="0" dirty="0">
                <a:ln>
                  <a:noFill/>
                </a:ln>
                <a:effectLst/>
                <a:uLnTx/>
                <a:uFillTx/>
                <a:ea typeface="Arial Unicode MS" pitchFamily="34" charset="-128"/>
                <a:cs typeface="Arial Unicode MS" pitchFamily="34" charset="-128"/>
              </a:rPr>
              <a:t>Intelligent Suite</a:t>
            </a:r>
            <a:r>
              <a:rPr kumimoji="0" lang="en-US" sz="1400" i="0" u="none" strike="noStrike" kern="0" cap="none" spc="0" normalizeH="0" dirty="0">
                <a:ln>
                  <a:noFill/>
                </a:ln>
                <a:effectLst/>
                <a:uLnTx/>
                <a:uFillTx/>
                <a:ea typeface="Arial Unicode MS" pitchFamily="34" charset="-128"/>
                <a:cs typeface="Arial Unicode MS" pitchFamily="34" charset="-128"/>
              </a:rPr>
              <a:t>. At the same time, SAP provides strong IPaaS capabilities as part of its </a:t>
            </a:r>
            <a:r>
              <a:rPr kumimoji="0" lang="en-US" sz="1400" b="1" i="0" u="none" strike="noStrike" kern="0" cap="none" spc="0" normalizeH="0" dirty="0">
                <a:ln>
                  <a:noFill/>
                </a:ln>
                <a:effectLst/>
                <a:uLnTx/>
                <a:uFillTx/>
                <a:ea typeface="Arial Unicode MS" pitchFamily="34" charset="-128"/>
                <a:cs typeface="Arial Unicode MS" pitchFamily="34" charset="-128"/>
              </a:rPr>
              <a:t>business technology platform strategy </a:t>
            </a:r>
            <a:r>
              <a:rPr kumimoji="0" lang="en-US" sz="1400" i="0" u="none" strike="noStrike" kern="0" cap="none" spc="0" normalizeH="0" dirty="0">
                <a:ln>
                  <a:noFill/>
                </a:ln>
                <a:effectLst/>
                <a:uLnTx/>
                <a:uFillTx/>
                <a:ea typeface="Arial Unicode MS" pitchFamily="34" charset="-128"/>
                <a:cs typeface="Arial Unicode MS" pitchFamily="34" charset="-128"/>
              </a:rPr>
              <a:t>to serve all integration needs in customer landscapes</a:t>
            </a:r>
            <a:r>
              <a:rPr lang="en-US" sz="1400" kern="0" dirty="0">
                <a:ea typeface="Arial Unicode MS" pitchFamily="34" charset="-128"/>
                <a:cs typeface="Arial Unicode MS" pitchFamily="34" charset="-128"/>
              </a:rPr>
              <a:t>.</a:t>
            </a:r>
            <a:r>
              <a:rPr kumimoji="0" lang="en-US" sz="1400" i="0" u="none" strike="noStrike" kern="0" cap="none" spc="0" normalizeH="0" dirty="0">
                <a:ln>
                  <a:noFill/>
                </a:ln>
                <a:effectLst/>
                <a:uLnTx/>
                <a:uFillTx/>
                <a:ea typeface="Arial Unicode MS" pitchFamily="34" charset="-128"/>
                <a:cs typeface="Arial Unicode MS" pitchFamily="34" charset="-128"/>
              </a:rPr>
              <a:t> </a:t>
            </a:r>
          </a:p>
        </p:txBody>
      </p:sp>
      <p:sp>
        <p:nvSpPr>
          <p:cNvPr id="3" name="Plus Sign 2">
            <a:extLst>
              <a:ext uri="{FF2B5EF4-FFF2-40B4-BE49-F238E27FC236}">
                <a16:creationId xmlns:a16="http://schemas.microsoft.com/office/drawing/2014/main" id="{8D5C96AF-4FBF-4F55-B47C-A60F85380834}"/>
              </a:ext>
            </a:extLst>
          </p:cNvPr>
          <p:cNvSpPr/>
          <p:nvPr/>
        </p:nvSpPr>
        <p:spPr bwMode="gray">
          <a:xfrm>
            <a:off x="5190004" y="2837299"/>
            <a:ext cx="1409783" cy="1457822"/>
          </a:xfrm>
          <a:prstGeom prst="mathPlus">
            <a:avLst/>
          </a:prstGeom>
          <a:solidFill>
            <a:srgbClr val="FFC000"/>
          </a:solidFill>
          <a:ln w="2540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21" name="TextBox 120">
            <a:extLst>
              <a:ext uri="{FF2B5EF4-FFF2-40B4-BE49-F238E27FC236}">
                <a16:creationId xmlns:a16="http://schemas.microsoft.com/office/drawing/2014/main" id="{5D2EA310-8C60-4F76-8686-20D7077C1818}"/>
              </a:ext>
            </a:extLst>
          </p:cNvPr>
          <p:cNvSpPr txBox="1"/>
          <p:nvPr/>
        </p:nvSpPr>
        <p:spPr>
          <a:xfrm>
            <a:off x="1393799" y="1306679"/>
            <a:ext cx="3131025" cy="492443"/>
          </a:xfrm>
          <a:prstGeom prst="rect">
            <a:avLst/>
          </a:prstGeom>
          <a:noFill/>
        </p:spPr>
        <p:txBody>
          <a:bodyPr wrap="square" lIns="0" tIns="0" rIns="0" bIns="0" rtlCol="0">
            <a:spAutoFit/>
          </a:bodyPr>
          <a:lstStyle/>
          <a:p>
            <a:pPr algn="ctr" fontAlgn="base">
              <a:spcBef>
                <a:spcPts val="1800"/>
              </a:spcBef>
              <a:spcAft>
                <a:spcPct val="0"/>
              </a:spcAft>
              <a:buClr>
                <a:srgbClr val="F0AB00"/>
              </a:buClr>
              <a:buSzPct val="80000"/>
            </a:pPr>
            <a:r>
              <a:rPr lang="en-CA" sz="1800" b="1" kern="0" dirty="0">
                <a:ea typeface="Arial Unicode MS" pitchFamily="34" charset="-128"/>
                <a:cs typeface="Arial Unicode MS" pitchFamily="34" charset="-128"/>
              </a:rPr>
              <a:t>SAP Challenge</a:t>
            </a:r>
            <a:br>
              <a:rPr lang="en-CA" sz="1800" b="1" kern="0" dirty="0">
                <a:ea typeface="Arial Unicode MS" pitchFamily="34" charset="-128"/>
                <a:cs typeface="Arial Unicode MS" pitchFamily="34" charset="-128"/>
              </a:rPr>
            </a:br>
            <a:r>
              <a:rPr lang="en-CA" sz="1400" kern="0" dirty="0">
                <a:solidFill>
                  <a:srgbClr val="FFC000"/>
                </a:solidFill>
                <a:ea typeface="Arial Unicode MS" pitchFamily="34" charset="-128"/>
                <a:cs typeface="Arial Unicode MS" pitchFamily="34" charset="-128"/>
              </a:rPr>
              <a:t>SAP-to-SAP</a:t>
            </a:r>
            <a:endParaRPr lang="en-CA" sz="1800" kern="0" dirty="0">
              <a:solidFill>
                <a:srgbClr val="FFC000"/>
              </a:solidFill>
              <a:ea typeface="Arial Unicode MS" pitchFamily="34" charset="-128"/>
              <a:cs typeface="Arial Unicode MS" pitchFamily="34" charset="-128"/>
            </a:endParaRPr>
          </a:p>
        </p:txBody>
      </p:sp>
      <p:sp>
        <p:nvSpPr>
          <p:cNvPr id="167" name="TextBox 166">
            <a:extLst>
              <a:ext uri="{FF2B5EF4-FFF2-40B4-BE49-F238E27FC236}">
                <a16:creationId xmlns:a16="http://schemas.microsoft.com/office/drawing/2014/main" id="{C0D77173-C76F-4285-973E-C7CD1E67964A}"/>
              </a:ext>
            </a:extLst>
          </p:cNvPr>
          <p:cNvSpPr txBox="1"/>
          <p:nvPr/>
        </p:nvSpPr>
        <p:spPr>
          <a:xfrm>
            <a:off x="7304123" y="1306679"/>
            <a:ext cx="3131025" cy="492443"/>
          </a:xfrm>
          <a:prstGeom prst="rect">
            <a:avLst/>
          </a:prstGeom>
          <a:noFill/>
        </p:spPr>
        <p:txBody>
          <a:bodyPr wrap="square" lIns="0" tIns="0" rIns="0" bIns="0" rtlCol="0">
            <a:spAutoFit/>
          </a:bodyPr>
          <a:lstStyle/>
          <a:p>
            <a:pPr algn="ctr" fontAlgn="base">
              <a:spcBef>
                <a:spcPts val="1800"/>
              </a:spcBef>
              <a:spcAft>
                <a:spcPct val="0"/>
              </a:spcAft>
              <a:buClr>
                <a:srgbClr val="F0AB00"/>
              </a:buClr>
              <a:buSzPct val="80000"/>
            </a:pPr>
            <a:r>
              <a:rPr lang="en-CA" sz="1800" b="1" kern="0" dirty="0">
                <a:ea typeface="Arial Unicode MS" pitchFamily="34" charset="-128"/>
                <a:cs typeface="Arial Unicode MS" pitchFamily="34" charset="-128"/>
              </a:rPr>
              <a:t>IPaaS Challenge</a:t>
            </a:r>
            <a:br>
              <a:rPr lang="en-CA" sz="1800" b="1" kern="0" dirty="0">
                <a:ea typeface="Arial Unicode MS" pitchFamily="34" charset="-128"/>
                <a:cs typeface="Arial Unicode MS" pitchFamily="34" charset="-128"/>
              </a:rPr>
            </a:br>
            <a:r>
              <a:rPr lang="en-CA" sz="1400" kern="0" dirty="0">
                <a:solidFill>
                  <a:srgbClr val="FFC000"/>
                </a:solidFill>
                <a:ea typeface="Arial Unicode MS" pitchFamily="34" charset="-128"/>
                <a:cs typeface="Arial Unicode MS" pitchFamily="34" charset="-128"/>
              </a:rPr>
              <a:t>SAP-to-Any | Any-to-Any</a:t>
            </a:r>
            <a:endParaRPr lang="en-CA" sz="1800" kern="0" dirty="0">
              <a:solidFill>
                <a:srgbClr val="FFC000"/>
              </a:solidFill>
              <a:ea typeface="Arial Unicode MS" pitchFamily="34" charset="-128"/>
              <a:cs typeface="Arial Unicode MS" pitchFamily="34" charset="-128"/>
            </a:endParaRPr>
          </a:p>
        </p:txBody>
      </p:sp>
      <p:sp>
        <p:nvSpPr>
          <p:cNvPr id="32" name="Rectangle 31">
            <a:extLst>
              <a:ext uri="{FF2B5EF4-FFF2-40B4-BE49-F238E27FC236}">
                <a16:creationId xmlns:a16="http://schemas.microsoft.com/office/drawing/2014/main" id="{4853E98F-C6CB-4394-8A7A-FF573606B287}"/>
              </a:ext>
            </a:extLst>
          </p:cNvPr>
          <p:cNvSpPr/>
          <p:nvPr/>
        </p:nvSpPr>
        <p:spPr bwMode="gray">
          <a:xfrm>
            <a:off x="1433970" y="5563844"/>
            <a:ext cx="2895723" cy="343522"/>
          </a:xfrm>
          <a:prstGeom prst="rect">
            <a:avLst/>
          </a:prstGeom>
          <a:solidFill>
            <a:schemeClr val="tx1">
              <a:lumMod val="65000"/>
              <a:lumOff val="35000"/>
            </a:schemeClr>
          </a:solidFill>
          <a:ln w="2540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de-DE" sz="1200" b="0" i="0" u="none" strike="noStrike" kern="0" cap="none" spc="0" normalizeH="0" baseline="0" noProof="0" dirty="0">
                <a:ln>
                  <a:noFill/>
                </a:ln>
                <a:solidFill>
                  <a:schemeClr val="bg1"/>
                </a:solidFill>
                <a:effectLst/>
                <a:uLnTx/>
                <a:uFillTx/>
                <a:ea typeface="Arial Unicode MS" pitchFamily="34" charset="-128"/>
                <a:cs typeface="Arial Unicode MS" pitchFamily="34" charset="-128"/>
              </a:rPr>
              <a:t>Technology Guidelines</a:t>
            </a:r>
          </a:p>
        </p:txBody>
      </p:sp>
      <p:sp>
        <p:nvSpPr>
          <p:cNvPr id="33" name="Rectangle 32">
            <a:extLst>
              <a:ext uri="{FF2B5EF4-FFF2-40B4-BE49-F238E27FC236}">
                <a16:creationId xmlns:a16="http://schemas.microsoft.com/office/drawing/2014/main" id="{18CB1FBE-619B-4D2D-A7BE-B2B085DBB04F}"/>
              </a:ext>
            </a:extLst>
          </p:cNvPr>
          <p:cNvSpPr/>
          <p:nvPr/>
        </p:nvSpPr>
        <p:spPr bwMode="gray">
          <a:xfrm>
            <a:off x="7460100" y="5563844"/>
            <a:ext cx="2895723" cy="343522"/>
          </a:xfrm>
          <a:prstGeom prst="rect">
            <a:avLst/>
          </a:prstGeom>
          <a:solidFill>
            <a:schemeClr val="tx1">
              <a:lumMod val="65000"/>
              <a:lumOff val="35000"/>
            </a:schemeClr>
          </a:solidFill>
          <a:ln w="2540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de-DE" sz="1200" b="0" i="0" u="none" strike="noStrike" kern="0" cap="none" spc="0" normalizeH="0" baseline="0" noProof="0" dirty="0">
                <a:ln>
                  <a:noFill/>
                </a:ln>
                <a:solidFill>
                  <a:schemeClr val="bg1"/>
                </a:solidFill>
                <a:effectLst/>
                <a:uLnTx/>
                <a:uFillTx/>
                <a:ea typeface="Arial Unicode MS" pitchFamily="34" charset="-128"/>
                <a:cs typeface="Arial Unicode MS" pitchFamily="34" charset="-128"/>
              </a:rPr>
              <a:t>ISA-M / CIO Guides</a:t>
            </a:r>
          </a:p>
        </p:txBody>
      </p:sp>
      <p:cxnSp>
        <p:nvCxnSpPr>
          <p:cNvPr id="8" name="Straight Arrow Connector 7">
            <a:extLst>
              <a:ext uri="{FF2B5EF4-FFF2-40B4-BE49-F238E27FC236}">
                <a16:creationId xmlns:a16="http://schemas.microsoft.com/office/drawing/2014/main" id="{CCD3C06B-F2AA-4503-A79A-4C8E45E713D7}"/>
              </a:ext>
            </a:extLst>
          </p:cNvPr>
          <p:cNvCxnSpPr>
            <a:cxnSpLocks/>
            <a:stCxn id="32" idx="3"/>
            <a:endCxn id="33" idx="1"/>
          </p:cNvCxnSpPr>
          <p:nvPr/>
        </p:nvCxnSpPr>
        <p:spPr>
          <a:xfrm>
            <a:off x="4329693" y="5735605"/>
            <a:ext cx="3130407" cy="0"/>
          </a:xfrm>
          <a:prstGeom prst="straightConnector1">
            <a:avLst/>
          </a:prstGeom>
          <a:ln w="76200">
            <a:solidFill>
              <a:schemeClr val="bg1">
                <a:lumMod val="85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0C53C434-5918-4211-9FDA-A40F6C0EF36E}"/>
              </a:ext>
            </a:extLst>
          </p:cNvPr>
          <p:cNvSpPr txBox="1"/>
          <p:nvPr/>
        </p:nvSpPr>
        <p:spPr>
          <a:xfrm>
            <a:off x="5074982" y="5370111"/>
            <a:ext cx="1811298" cy="184666"/>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de-DE" sz="1200" kern="0" dirty="0">
                <a:solidFill>
                  <a:schemeClr val="bg1">
                    <a:lumMod val="50000"/>
                  </a:schemeClr>
                </a:solidFill>
                <a:ea typeface="Arial Unicode MS" pitchFamily="34" charset="-128"/>
                <a:cs typeface="Arial Unicode MS" pitchFamily="34" charset="-128"/>
              </a:rPr>
              <a:t>Technology </a:t>
            </a:r>
            <a:r>
              <a:rPr lang="en-US" sz="1200" kern="0" dirty="0">
                <a:solidFill>
                  <a:schemeClr val="bg1">
                    <a:lumMod val="50000"/>
                  </a:schemeClr>
                </a:solidFill>
                <a:ea typeface="Arial Unicode MS" pitchFamily="34" charset="-128"/>
                <a:cs typeface="Arial Unicode MS" pitchFamily="34" charset="-128"/>
              </a:rPr>
              <a:t>Guidance</a:t>
            </a:r>
          </a:p>
        </p:txBody>
      </p:sp>
      <p:pic>
        <p:nvPicPr>
          <p:cNvPr id="6" name="Picture 5">
            <a:extLst>
              <a:ext uri="{FF2B5EF4-FFF2-40B4-BE49-F238E27FC236}">
                <a16:creationId xmlns:a16="http://schemas.microsoft.com/office/drawing/2014/main" id="{5528645D-073B-48B1-A235-A569D0B47124}"/>
              </a:ext>
            </a:extLst>
          </p:cNvPr>
          <p:cNvPicPr>
            <a:picLocks noChangeAspect="1"/>
          </p:cNvPicPr>
          <p:nvPr/>
        </p:nvPicPr>
        <p:blipFill>
          <a:blip r:embed="rId3"/>
          <a:stretch>
            <a:fillRect/>
          </a:stretch>
        </p:blipFill>
        <p:spPr>
          <a:xfrm>
            <a:off x="7101228" y="1859510"/>
            <a:ext cx="3597774" cy="3640225"/>
          </a:xfrm>
          <a:prstGeom prst="rect">
            <a:avLst/>
          </a:prstGeom>
        </p:spPr>
      </p:pic>
      <p:pic>
        <p:nvPicPr>
          <p:cNvPr id="35" name="Picture 34">
            <a:extLst>
              <a:ext uri="{FF2B5EF4-FFF2-40B4-BE49-F238E27FC236}">
                <a16:creationId xmlns:a16="http://schemas.microsoft.com/office/drawing/2014/main" id="{361772BC-C46C-4B82-8359-FE1540741D77}"/>
              </a:ext>
            </a:extLst>
          </p:cNvPr>
          <p:cNvPicPr>
            <a:picLocks noChangeAspect="1"/>
          </p:cNvPicPr>
          <p:nvPr/>
        </p:nvPicPr>
        <p:blipFill>
          <a:blip r:embed="rId4"/>
          <a:stretch>
            <a:fillRect/>
          </a:stretch>
        </p:blipFill>
        <p:spPr>
          <a:xfrm>
            <a:off x="1711109" y="2321193"/>
            <a:ext cx="2496403" cy="2490034"/>
          </a:xfrm>
          <a:prstGeom prst="rect">
            <a:avLst/>
          </a:prstGeom>
        </p:spPr>
      </p:pic>
      <p:pic>
        <p:nvPicPr>
          <p:cNvPr id="13" name="Picture 12">
            <a:extLst>
              <a:ext uri="{FF2B5EF4-FFF2-40B4-BE49-F238E27FC236}">
                <a16:creationId xmlns:a16="http://schemas.microsoft.com/office/drawing/2014/main" id="{1550DF04-EB68-324D-9BE7-07D756B9E7FC}"/>
              </a:ext>
            </a:extLst>
          </p:cNvPr>
          <p:cNvPicPr>
            <a:picLocks noChangeAspect="1"/>
          </p:cNvPicPr>
          <p:nvPr/>
        </p:nvPicPr>
        <p:blipFill>
          <a:blip r:embed="rId5"/>
          <a:stretch>
            <a:fillRect/>
          </a:stretch>
        </p:blipFill>
        <p:spPr>
          <a:xfrm>
            <a:off x="10492739" y="205922"/>
            <a:ext cx="1337079" cy="1334820"/>
          </a:xfrm>
          <a:prstGeom prst="rect">
            <a:avLst/>
          </a:prstGeom>
        </p:spPr>
      </p:pic>
    </p:spTree>
    <p:extLst>
      <p:ext uri="{BB962C8B-B14F-4D97-AF65-F5344CB8AC3E}">
        <p14:creationId xmlns:p14="http://schemas.microsoft.com/office/powerpoint/2010/main" val="11280307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D6A68B-434E-8B41-827B-D697D0F2B772}"/>
              </a:ext>
            </a:extLst>
          </p:cNvPr>
          <p:cNvSpPr>
            <a:spLocks noGrp="1"/>
          </p:cNvSpPr>
          <p:nvPr>
            <p:ph type="title"/>
          </p:nvPr>
        </p:nvSpPr>
        <p:spPr/>
        <p:txBody>
          <a:bodyPr/>
          <a:lstStyle/>
          <a:p>
            <a:r>
              <a:rPr lang="en-US" dirty="0"/>
              <a:t>ENJOY THE PARTY</a:t>
            </a:r>
            <a:endParaRPr lang="ru-RU" dirty="0"/>
          </a:p>
        </p:txBody>
      </p:sp>
      <p:pic>
        <p:nvPicPr>
          <p:cNvPr id="8" name="Picture 7">
            <a:extLst>
              <a:ext uri="{FF2B5EF4-FFF2-40B4-BE49-F238E27FC236}">
                <a16:creationId xmlns:a16="http://schemas.microsoft.com/office/drawing/2014/main" id="{32772F62-38C7-0E48-9C1A-31D302B15E3C}"/>
              </a:ext>
            </a:extLst>
          </p:cNvPr>
          <p:cNvPicPr>
            <a:picLocks noChangeAspect="1"/>
          </p:cNvPicPr>
          <p:nvPr/>
        </p:nvPicPr>
        <p:blipFill>
          <a:blip r:embed="rId2"/>
          <a:stretch>
            <a:fillRect/>
          </a:stretch>
        </p:blipFill>
        <p:spPr>
          <a:xfrm>
            <a:off x="10492739" y="205922"/>
            <a:ext cx="1337079" cy="1334820"/>
          </a:xfrm>
          <a:prstGeom prst="rect">
            <a:avLst/>
          </a:prstGeom>
        </p:spPr>
      </p:pic>
      <p:pic>
        <p:nvPicPr>
          <p:cNvPr id="9" name="Picture 8">
            <a:extLst>
              <a:ext uri="{FF2B5EF4-FFF2-40B4-BE49-F238E27FC236}">
                <a16:creationId xmlns:a16="http://schemas.microsoft.com/office/drawing/2014/main" id="{AC1E4902-459F-784E-8EEA-8DCC3DC77FED}"/>
              </a:ext>
            </a:extLst>
          </p:cNvPr>
          <p:cNvPicPr>
            <a:picLocks noChangeAspect="1"/>
          </p:cNvPicPr>
          <p:nvPr/>
        </p:nvPicPr>
        <p:blipFill>
          <a:blip r:embed="rId3"/>
          <a:stretch>
            <a:fillRect/>
          </a:stretch>
        </p:blipFill>
        <p:spPr>
          <a:xfrm>
            <a:off x="3463290" y="1055005"/>
            <a:ext cx="5605712" cy="5504404"/>
          </a:xfrm>
          <a:prstGeom prst="rect">
            <a:avLst/>
          </a:prstGeom>
        </p:spPr>
      </p:pic>
    </p:spTree>
    <p:extLst>
      <p:ext uri="{BB962C8B-B14F-4D97-AF65-F5344CB8AC3E}">
        <p14:creationId xmlns:p14="http://schemas.microsoft.com/office/powerpoint/2010/main" val="2888070238"/>
      </p:ext>
    </p:extLst>
  </p:cSld>
  <p:clrMapOvr>
    <a:masterClrMapping/>
  </p:clrMapOvr>
</p:sld>
</file>

<file path=ppt/theme/theme1.xml><?xml version="1.0" encoding="utf-8"?>
<a:theme xmlns:a="http://schemas.openxmlformats.org/drawingml/2006/main" name="SAP 2019 16x9 white">
  <a:themeElements>
    <a:clrScheme name="SAP_colors_2018">
      <a:dk1>
        <a:srgbClr val="000000"/>
      </a:dk1>
      <a:lt1>
        <a:srgbClr val="FFFFFF"/>
      </a:lt1>
      <a:dk2>
        <a:srgbClr val="999999"/>
      </a:dk2>
      <a:lt2>
        <a:srgbClr val="CCCCCC"/>
      </a:lt2>
      <a:accent1>
        <a:srgbClr val="F0AB00"/>
      </a:accent1>
      <a:accent2>
        <a:srgbClr val="666666"/>
      </a:accent2>
      <a:accent3>
        <a:srgbClr val="008FD3"/>
      </a:accent3>
      <a:accent4>
        <a:srgbClr val="4FB81C"/>
      </a:accent4>
      <a:accent5>
        <a:srgbClr val="E35500"/>
      </a:accent5>
      <a:accent6>
        <a:srgbClr val="760A85"/>
      </a:accent6>
      <a:hlink>
        <a:srgbClr val="008FD3"/>
      </a:hlink>
      <a:folHlink>
        <a:srgbClr val="008FD3"/>
      </a:folHlink>
    </a:clrScheme>
    <a:fontScheme name="SAP Fonts">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noFill/>
        <a:ln w="25400" algn="ctr">
          <a:solidFill>
            <a:schemeClr val="tx1"/>
          </a:solidFill>
          <a:miter lim="800000"/>
          <a:headEnd/>
          <a:tailEnd/>
        </a:ln>
      </a:spPr>
      <a:bodyPr lIns="90000" tIns="72000" rIns="90000" bIns="72000" rtlCol="0" anchor="ctr"/>
      <a:lstStyle>
        <a:defPPr marR="0" algn="ctr" defTabSz="914400" eaLnBrk="1" fontAlgn="base" latinLnBrk="0" hangingPunct="1">
          <a:lnSpc>
            <a:spcPct val="100000"/>
          </a:lnSpc>
          <a:spcBef>
            <a:spcPct val="50000"/>
          </a:spcBef>
          <a:spcAft>
            <a:spcPct val="0"/>
          </a:spcAft>
          <a:buClr>
            <a:srgbClr val="F0AB00"/>
          </a:buClr>
          <a:buSzPct val="80000"/>
          <a:tabLst/>
          <a:defRPr kumimoji="0" sz="1800" b="0" i="0" u="none" strike="noStrike" kern="0" cap="none" spc="0" normalizeH="0" baseline="0" noProof="0" dirty="0" err="1" smtClean="0">
            <a:ln>
              <a:noFill/>
            </a:ln>
            <a:effectLst/>
            <a:uLnTx/>
            <a:uFillTx/>
            <a:ea typeface="Arial Unicode MS" pitchFamily="34" charset="-128"/>
            <a:cs typeface="Arial Unicode MS" pitchFamily="34" charset="-128"/>
          </a:defRPr>
        </a:defPPr>
      </a:lstStyle>
    </a:spDef>
    <a:lnDef>
      <a:spPr>
        <a:ln w="25400">
          <a:solidFill>
            <a:schemeClr val="tx1"/>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fontAlgn="base">
          <a:spcBef>
            <a:spcPct val="50000"/>
          </a:spcBef>
          <a:spcAft>
            <a:spcPct val="0"/>
          </a:spcAft>
          <a:buClr>
            <a:srgbClr val="F0AB00"/>
          </a:buClr>
          <a:buSzPct val="80000"/>
          <a:defRPr sz="1800" kern="0" dirty="0" err="1" smtClean="0">
            <a:ea typeface="Arial Unicode MS" pitchFamily="34" charset="-128"/>
            <a:cs typeface="Arial Unicode MS" pitchFamily="34" charset="-128"/>
          </a:defRPr>
        </a:defPPr>
      </a:lstStyle>
    </a:txDef>
  </a:objectDefaults>
  <a:extraClrSchemeLst/>
  <a:extLst>
    <a:ext uri="{05A4C25C-085E-4340-85A3-A5531E510DB2}">
      <thm15:themeFamily xmlns:thm15="http://schemas.microsoft.com/office/thememl/2012/main" name="Presentation1" id="{0F0DE4AE-4B25-4696-9992-64270CB37F61}" vid="{CFBF233B-4965-47F7-9E55-FF6B22350CE1}"/>
    </a:ext>
  </a:extLst>
</a:theme>
</file>

<file path=ppt/theme/theme2.xml><?xml version="1.0" encoding="utf-8"?>
<a:theme xmlns:a="http://schemas.openxmlformats.org/drawingml/2006/main" name="SAP 2019 16x9 blue">
  <a:themeElements>
    <a:clrScheme name="SAP_Colors2018 - blue">
      <a:dk1>
        <a:srgbClr val="00195A"/>
      </a:dk1>
      <a:lt1>
        <a:srgbClr val="FFFFFF"/>
      </a:lt1>
      <a:dk2>
        <a:srgbClr val="CCCCCC"/>
      </a:dk2>
      <a:lt2>
        <a:srgbClr val="999999"/>
      </a:lt2>
      <a:accent1>
        <a:srgbClr val="F0AB00"/>
      </a:accent1>
      <a:accent2>
        <a:srgbClr val="666666"/>
      </a:accent2>
      <a:accent3>
        <a:srgbClr val="0076CB"/>
      </a:accent3>
      <a:accent4>
        <a:srgbClr val="4FB81C"/>
      </a:accent4>
      <a:accent5>
        <a:srgbClr val="E35500"/>
      </a:accent5>
      <a:accent6>
        <a:srgbClr val="760A85"/>
      </a:accent6>
      <a:hlink>
        <a:srgbClr val="0076CB"/>
      </a:hlink>
      <a:folHlink>
        <a:srgbClr val="0076CB"/>
      </a:folHlink>
    </a:clrScheme>
    <a:fontScheme name="SAP Fonts">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noFill/>
        <a:ln w="25400" algn="ctr">
          <a:solidFill>
            <a:schemeClr val="tx1"/>
          </a:solidFill>
          <a:miter lim="800000"/>
          <a:headEnd/>
          <a:tailEnd/>
        </a:ln>
      </a:spPr>
      <a:bodyPr rot="0" spcFirstLastPara="0" vertOverflow="overflow" horzOverflow="overflow" vert="horz" wrap="square" lIns="90000" tIns="72000" rIns="90000" bIns="72000" numCol="1" spcCol="0" rtlCol="0" fromWordArt="0" anchor="ctr" anchorCtr="0" forceAA="0" compatLnSpc="1">
        <a:prstTxWarp prst="textNoShape">
          <a:avLst/>
        </a:prstTxWarp>
        <a:noAutofit/>
      </a:bodyPr>
      <a:lstStyle>
        <a:defPPr marR="0" algn="ctr" defTabSz="914400" eaLnBrk="1" fontAlgn="base" latinLnBrk="0" hangingPunct="1">
          <a:lnSpc>
            <a:spcPct val="100000"/>
          </a:lnSpc>
          <a:spcBef>
            <a:spcPct val="50000"/>
          </a:spcBef>
          <a:spcAft>
            <a:spcPct val="0"/>
          </a:spcAft>
          <a:buClr>
            <a:srgbClr val="F0AB00"/>
          </a:buClr>
          <a:buSzPct val="80000"/>
          <a:tabLst/>
          <a:defRPr kumimoji="0" sz="1800" b="0" i="0" u="none" strike="noStrike" kern="0" cap="none" spc="0" normalizeH="0" baseline="0" noProof="0" dirty="0" err="1" smtClean="0">
            <a:ln>
              <a:noFill/>
            </a:ln>
            <a:effectLst/>
            <a:uLnTx/>
            <a:uFillTx/>
            <a:ea typeface="Arial Unicode MS" pitchFamily="34" charset="-128"/>
            <a:cs typeface="Arial Unicode MS" pitchFamily="34" charset="-128"/>
          </a:defRPr>
        </a:defPPr>
      </a:lstStyle>
    </a:spDef>
    <a:lnDef>
      <a:spPr>
        <a:ln w="25400">
          <a:solidFill>
            <a:schemeClr val="tx1"/>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algn="l" fontAlgn="base">
          <a:spcBef>
            <a:spcPct val="50000"/>
          </a:spcBef>
          <a:spcAft>
            <a:spcPct val="0"/>
          </a:spcAft>
          <a:buClr>
            <a:srgbClr val="F0AB00"/>
          </a:buClr>
          <a:buSzPct val="80000"/>
          <a:defRPr sz="1800" kern="0" dirty="0" err="1" smtClean="0">
            <a:ea typeface="Arial Unicode MS" pitchFamily="34" charset="-128"/>
            <a:cs typeface="Arial Unicode MS" pitchFamily="34" charset="-128"/>
          </a:defRPr>
        </a:defPPr>
      </a:lstStyle>
    </a:txDef>
  </a:objectDefaults>
  <a:extraClrSchemeLst/>
  <a:extLst>
    <a:ext uri="{05A4C25C-085E-4340-85A3-A5531E510DB2}">
      <thm15:themeFamily xmlns:thm15="http://schemas.microsoft.com/office/thememl/2012/main" name="Presentation1" id="{0F0DE4AE-4B25-4696-9992-64270CB37F61}" vid="{6003A77E-DEA4-4308-9E42-7BC45C17D642}"/>
    </a:ext>
  </a:extLst>
</a:theme>
</file>

<file path=ppt/theme/theme3.xml><?xml version="1.0" encoding="utf-8"?>
<a:theme xmlns:a="http://schemas.openxmlformats.org/drawingml/2006/main" name="Office Theme">
  <a:themeElements>
    <a:clrScheme name="SAP_Colors2011_1.1">
      <a:dk1>
        <a:srgbClr val="000000"/>
      </a:dk1>
      <a:lt1>
        <a:srgbClr val="FFFFFF"/>
      </a:lt1>
      <a:dk2>
        <a:srgbClr val="0076CB"/>
      </a:dk2>
      <a:lt2>
        <a:srgbClr val="CCCCCC"/>
      </a:lt2>
      <a:accent1>
        <a:srgbClr val="F0AB00"/>
      </a:accent1>
      <a:accent2>
        <a:srgbClr val="666666"/>
      </a:accent2>
      <a:accent3>
        <a:srgbClr val="0076CB"/>
      </a:accent3>
      <a:accent4>
        <a:srgbClr val="4FB81C"/>
      </a:accent4>
      <a:accent5>
        <a:srgbClr val="E35500"/>
      </a:accent5>
      <a:accent6>
        <a:srgbClr val="760A85"/>
      </a:accent6>
      <a:hlink>
        <a:srgbClr val="666666"/>
      </a:hlink>
      <a:folHlink>
        <a:srgbClr val="CCCCCC"/>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SAP_Colors2011">
      <a:dk1>
        <a:srgbClr val="000000"/>
      </a:dk1>
      <a:lt1>
        <a:srgbClr val="FFFFFF"/>
      </a:lt1>
      <a:dk2>
        <a:srgbClr val="00AFE3"/>
      </a:dk2>
      <a:lt2>
        <a:srgbClr val="CCCCCC"/>
      </a:lt2>
      <a:accent1>
        <a:srgbClr val="FDB913"/>
      </a:accent1>
      <a:accent2>
        <a:srgbClr val="626366"/>
      </a:accent2>
      <a:accent3>
        <a:srgbClr val="0082C9"/>
      </a:accent3>
      <a:accent4>
        <a:srgbClr val="4BBE44"/>
      </a:accent4>
      <a:accent5>
        <a:srgbClr val="B1D249"/>
      </a:accent5>
      <a:accent6>
        <a:srgbClr val="80298F"/>
      </a:accent6>
      <a:hlink>
        <a:srgbClr val="04357B"/>
      </a:hlink>
      <a:folHlink>
        <a:srgbClr val="999999"/>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SAP_2019_16x9_white</Template>
  <TotalTime>667</TotalTime>
  <Words>87</Words>
  <Application>Microsoft Macintosh PowerPoint</Application>
  <PresentationFormat>Custom</PresentationFormat>
  <Paragraphs>23</Paragraphs>
  <Slides>5</Slides>
  <Notes>2</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5</vt:i4>
      </vt:variant>
    </vt:vector>
  </HeadingPairs>
  <TitlesOfParts>
    <vt:vector size="12" baseType="lpstr">
      <vt:lpstr>Arial</vt:lpstr>
      <vt:lpstr>Courier New</vt:lpstr>
      <vt:lpstr>Symbol</vt:lpstr>
      <vt:lpstr>wingdings</vt:lpstr>
      <vt:lpstr>wingdings</vt:lpstr>
      <vt:lpstr>SAP 2019 16x9 white</vt:lpstr>
      <vt:lpstr>SAP 2019 16x9 blue</vt:lpstr>
      <vt:lpstr>Welcome to 1st PIMON </vt:lpstr>
      <vt:lpstr>NO SHIT</vt:lpstr>
      <vt:lpstr>Intelligent Enterprises are Integrated Enterprises  Key Integration Principles </vt:lpstr>
      <vt:lpstr>Integration Challenge for the Intelligent Enterprise  Summary: Two Complementary Focus Areas for SAP</vt:lpstr>
      <vt:lpstr>ENJOY THE PARTY</vt:lpstr>
    </vt:vector>
  </TitlesOfParts>
  <Company>SAP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ISA-M</dc:title>
  <dc:subject>ISA-M</dc:subject>
  <dc:creator>SAP</dc:creator>
  <cp:keywords>2019/16:9/white</cp:keywords>
  <cp:lastModifiedBy>Blinov, Dmitry</cp:lastModifiedBy>
  <cp:revision>64</cp:revision>
  <dcterms:created xsi:type="dcterms:W3CDTF">2018-11-27T13:48:04Z</dcterms:created>
  <dcterms:modified xsi:type="dcterms:W3CDTF">2019-09-06T06:02:11Z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NewReviewCycle">
    <vt:lpwstr/>
  </property>
</Properties>
</file>